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02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>
        <p:scale>
          <a:sx n="59" d="100"/>
          <a:sy n="59" d="100"/>
        </p:scale>
        <p:origin x="-174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0768" y="69269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«Веселый счет»</a:t>
            </a:r>
            <a:endParaRPr lang="ru-RU" sz="6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2348880"/>
            <a:ext cx="6624736" cy="72008"/>
          </a:xfrm>
          <a:prstGeom prst="roundRect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1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4388296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уголке шуршат бумагой 2 ежа,</a:t>
            </a:r>
            <a:b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 в двух клетках распевают 2 чижа.</a:t>
            </a:r>
            <a:b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Кто ребята сосчитать бы мне помог,</a:t>
            </a:r>
            <a:b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Сколько вместе все они имели ног?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63893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31628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зоопарке он стоял,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Обезьянок всё считал: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Две играли на песке,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Три уселись на доске.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 12 спинки грели.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Сосчитать вы их успели?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990189" cy="289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2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31628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Четверо </a:t>
            </a: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человек играли в домино 20 мин.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Сколько времени играл один человек? 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74405" cy="397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17646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Бревно распилили в четырёх местах. </a:t>
            </a:r>
            <a:endParaRPr lang="ru-RU" sz="4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Сколько частей получилось? 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063999" cy="457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школе есть такая птица: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Если сядет на страницу,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 поникшей головой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Возвращаюсь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я домой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311203" cy="43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Сколько получится, если сложить наибольшее однозначное число и наименьшее двузначное число?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88" y="2967335"/>
            <a:ext cx="9026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Грамматическая арифметика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МАША + РОК = цветок. 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17" y="1600200"/>
            <a:ext cx="49941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ШУРА + Г = плод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08" y="1600200"/>
            <a:ext cx="53393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8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КОЛЯ + БО = </a:t>
            </a:r>
            <a:r>
              <a:rPr lang="ru-RU" dirty="0" smtClean="0">
                <a:solidFill>
                  <a:schemeClr val="accent5"/>
                </a:solidFill>
              </a:rPr>
              <a:t>плод.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3621"/>
            <a:ext cx="5904656" cy="442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4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683568" y="1628800"/>
            <a:ext cx="7884368" cy="4104456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Тут затеи, и задачи,</a:t>
            </a:r>
          </a:p>
          <a:p>
            <a:r>
              <a:rPr lang="ru-RU" sz="24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Игры, шутки, всё для вас!</a:t>
            </a:r>
          </a:p>
          <a:p>
            <a:r>
              <a:rPr lang="ru-RU" sz="24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Пожелаем всем удачи –</a:t>
            </a:r>
          </a:p>
          <a:p>
            <a:r>
              <a:rPr lang="ru-RU" sz="24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работу, в добрый час!</a:t>
            </a:r>
          </a:p>
        </p:txBody>
      </p:sp>
    </p:spTree>
    <p:extLst>
      <p:ext uri="{BB962C8B-B14F-4D97-AF65-F5344CB8AC3E}">
        <p14:creationId xmlns:p14="http://schemas.microsoft.com/office/powerpoint/2010/main" val="35347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ЗЕБРА + Ё = дерево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429536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РИСОВАНЬЕ – СОВА + С = дерево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68" y="1556792"/>
            <a:ext cx="644019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СИЛА + ПЕНЬ = плод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16425"/>
            <a:ext cx="6264696" cy="54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4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00808"/>
            <a:ext cx="65021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Рыбалке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3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70776" cy="643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420888"/>
            <a:ext cx="6552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Сказки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3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Сколько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козлят было у многодетной козы?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168351" cy="45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Сколько бойцов было у Али-Бабы? 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680520" cy="464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Сколько зверей на своем пути встретил колобок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599494"/>
            <a:ext cx="4431389" cy="44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132856"/>
            <a:ext cx="64807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Острый глаз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1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Наше путешествие  состоит из 8  этапов: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математический кроссворд;;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логические задачи;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грамматическая арифметика;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задание «На рыбалке»;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задание  «Сказки»;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-задание «острый глаз»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-задание «ребусы»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–задание «веселые задачки»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Сколько треугольников в данной </a:t>
            </a:r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фигуре?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1323590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177045"/>
            <a:ext cx="47827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Ребусы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0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>
                <a:solidFill>
                  <a:schemeClr val="accent2">
                    <a:lumMod val="75000"/>
                  </a:schemeClr>
                </a:solidFill>
              </a:rPr>
              <a:t>Ли100к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SAMSUNG\Desktop\eclectic-door-st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1772816"/>
            <a:ext cx="4681728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>
                <a:solidFill>
                  <a:schemeClr val="accent2">
                    <a:lumMod val="75000"/>
                  </a:schemeClr>
                </a:solidFill>
              </a:rPr>
              <a:t>рас100яние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20021" cy="3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9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Те100; пи100лет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488189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742211" cy="3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2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Р1а;  </a:t>
            </a:r>
            <a:r>
              <a:rPr lang="ru-RU" sz="7200" dirty="0">
                <a:solidFill>
                  <a:schemeClr val="accent2">
                    <a:lumMod val="75000"/>
                  </a:schemeClr>
                </a:solidFill>
              </a:rPr>
              <a:t>с3ж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37012"/>
            <a:ext cx="4427984" cy="33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7я; 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по2л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691942" cy="31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14" y="3284984"/>
            <a:ext cx="4128120" cy="309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0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165231"/>
            <a:ext cx="59183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Веселые задачки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9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29837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Около столовой, где обедали лыжники, пришедшие из похода, стояли 10 лыж, а в снег было воткнуто 10 палок. Сколько лыжников ходило в поход?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1045"/>
            <a:ext cx="2624627" cy="340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4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1543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Дед, баба, внучка, Жучка, кошка и мышка тянули-тянули репку и, наконец, вытянули. Сколько глаз смотрело на репку?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04" y="3789040"/>
            <a:ext cx="3810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991" y="1628800"/>
            <a:ext cx="5849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Кроссворд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26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19256" cy="351440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Бабушка вязала внукам шарфы и варежки. Всего она связала 3 шарфа и 6 варежек. Сколько внуков у бабушки?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29" y="3140968"/>
            <a:ext cx="3361556" cy="33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Молодцы!!!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SAMSUNG\Desktop\chto-takoe-smajlik-qwesa.ru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860651" cy="38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653" y="2967335"/>
            <a:ext cx="6226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Резервные задания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1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552728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тарелке лежали три морковки и четыре яблока. Сколько фруктов было на тарелке? 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Прилетели 2 чижа, 2 стрижа и 2 ужа. Сколько птиц стало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возле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дома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pPr lvl="0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полке стояли детские книжки. Подбежала собачка, взяла одну книжку, потом еще одну, потом еще две. Сколько книжек она прочитает?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6247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     Петя и Миша имеют фамилии Белов и Чернов. Какую фамилию имеет  каждый из ребят, если Петя на 2 года старше Белова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    Росли 2 вербы. На каждой вербе по 2 ветки, на каждой  ветке по 2 груши. Сколько всего груш? 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     На яблоне было 10 яблок,  а на иве на 2 меньше. Сколько всего было яблок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4.     Крышка стола имеет  4 угла. Один угол отпилили. Сколько стало углов у стола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2" y="404664"/>
            <a:ext cx="761314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37710" cy="52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363272" cy="600953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1. Сколько ног у осьминога?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2. Вставь в пословицу слово: Ум хорошо, а … лучше.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3. Какое число входит в название сказки 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Нуф-Нуф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Ниф-Ниф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Наф-Наф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4. Какая получится цифра, если перевернуть 6?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5. Сколько дней в недели?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6. Слова записываются буквами, а числа?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7. Сколько пальцев на руке?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8. Вставь в пословицу слово: Семь раз отмерь, - …раз отрежь?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9. Как называется то, что ставит учитель ученику за работу на уроке?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10. Сколько месяцев в году?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55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80920" cy="66247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«Чтоб водить корабли,</a:t>
            </a:r>
            <a:endParaRPr lang="ru-RU" sz="43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Чтобы в небо взлететь,</a:t>
            </a:r>
            <a:endParaRPr lang="ru-RU" sz="43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Надо многое знать,</a:t>
            </a:r>
            <a:endParaRPr lang="ru-RU" sz="43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Надо много уметь.</a:t>
            </a:r>
            <a:endParaRPr lang="ru-RU" sz="43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И при этом, вы заметьте-ка,</a:t>
            </a:r>
            <a:endParaRPr lang="ru-RU" sz="43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Капитанам помогает</a:t>
            </a:r>
            <a:endParaRPr lang="ru-RU" sz="43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Ма</a:t>
            </a:r>
            <a:r>
              <a:rPr lang="ru-RU" sz="43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-те-</a:t>
            </a:r>
            <a:r>
              <a:rPr lang="ru-RU" sz="43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ма</a:t>
            </a:r>
            <a:r>
              <a:rPr lang="ru-RU" sz="43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-</a:t>
            </a:r>
            <a:r>
              <a:rPr lang="ru-RU" sz="43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ти</a:t>
            </a:r>
            <a:r>
              <a:rPr lang="ru-RU" sz="43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-ка</a:t>
            </a:r>
            <a:r>
              <a:rPr lang="ru-RU" sz="43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».</a:t>
            </a:r>
            <a:endParaRPr lang="ru-RU" sz="43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81" y="2101885"/>
            <a:ext cx="87126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Логические задачи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85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24428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Серёжа, Коля,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Ванда-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Волейбольная команда.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Женя с Игорем пока –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Запасных два игрока.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 когда подучатся,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Сколько нас получится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 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196306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4388296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Мы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 чаем не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скучаем–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 две чашки выпиваем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Восемь чашек, восемь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пар-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Выпиваем самовар.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Чашек пьём всего по паре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Сколько чашек в самоваре? 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504</Words>
  <Application>Microsoft Office PowerPoint</Application>
  <PresentationFormat>Экран (4:3)</PresentationFormat>
  <Paragraphs>75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МАША + РОК = цветок. </vt:lpstr>
      <vt:lpstr>ШУРА + Г = плод. </vt:lpstr>
      <vt:lpstr>КОЛЯ + БО = плод.</vt:lpstr>
      <vt:lpstr>ЗЕБРА + Ё = дерево</vt:lpstr>
      <vt:lpstr>РИСОВАНЬЕ – СОВА + С = дерево</vt:lpstr>
      <vt:lpstr>СИЛА + ПЕНЬ = плод</vt:lpstr>
      <vt:lpstr>Презентация PowerPoint</vt:lpstr>
      <vt:lpstr>Презентация PowerPoint</vt:lpstr>
      <vt:lpstr>Презентация PowerPoint</vt:lpstr>
      <vt:lpstr>Сколько козлят было у многодетной козы?</vt:lpstr>
      <vt:lpstr>Сколько бойцов было у Али-Бабы? </vt:lpstr>
      <vt:lpstr>Сколько зверей на своем пути встретил колобок?</vt:lpstr>
      <vt:lpstr>Презентация PowerPoint</vt:lpstr>
      <vt:lpstr>Сколько треугольников в данной фигуре?</vt:lpstr>
      <vt:lpstr>Презентация PowerPoint</vt:lpstr>
      <vt:lpstr>Ли100к</vt:lpstr>
      <vt:lpstr>рас100яние</vt:lpstr>
      <vt:lpstr>Те100; пи100лет</vt:lpstr>
      <vt:lpstr>Р1а;  с3ж</vt:lpstr>
      <vt:lpstr>7я;  по2л</vt:lpstr>
      <vt:lpstr>Презентация PowerPoint</vt:lpstr>
      <vt:lpstr>Около столовой, где обедали лыжники, пришедшие из похода, стояли 10 лыж, а в снег было воткнуто 10 палок. Сколько лыжников ходило в поход? </vt:lpstr>
      <vt:lpstr>Дед, баба, внучка, Жучка, кошка и мышка тянули-тянули репку и, наконец, вытянули. Сколько глаз смотрело на репку? </vt:lpstr>
      <vt:lpstr>Бабушка вязала внукам шарфы и варежки. Всего она связала 3 шарфа и 6 варежек. Сколько внуков у бабушки? </vt:lpstr>
      <vt:lpstr>Молодцы!!!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SAMSUNG</cp:lastModifiedBy>
  <cp:revision>19</cp:revision>
  <dcterms:created xsi:type="dcterms:W3CDTF">2012-08-01T05:50:11Z</dcterms:created>
  <dcterms:modified xsi:type="dcterms:W3CDTF">2016-05-16T19:11:31Z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95092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