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51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37493-9D20-44EB-9C16-90ADF93A51C6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DB395-BCF6-40CE-B904-B1345618D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982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B395-BCF6-40CE-B904-B1345618D55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90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4316E3-B0E6-49F5-AF3A-7E3C81B49DDB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A6C878-7550-4D48-AD7B-AEFF3D2B98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6;&#1083;&#1103;%20&#1054;&#1056;&#1057;&#1069;%20&#1074;&#1099;&#1089;&#1090;&#1091;&#1087;&#1083;&#1077;&#1085;&#1080;&#1077;\&#1050;&#1086;&#1083;&#1086;&#1082;&#1086;&#1083;&#1100;&#1085;&#1099;&#1081;%20&#1079;&#1074;&#1086;&#1085;%20(&#1041;&#1077;&#1083;&#1099;&#1081;%20&#1079;&#1074;&#1086;&#1085;)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6;&#1083;&#1103;%20&#1054;&#1056;&#1057;&#1069;%20&#1074;&#1099;&#1089;&#1090;&#1091;&#1087;&#1083;&#1077;&#1085;&#1080;&#1077;\&#1050;&#1086;&#1083;&#1086;&#1082;&#1086;&#1083;&#1100;&#1085;&#1099;&#1081;%20&#1079;&#1074;&#1086;&#1085;%20(&#1041;&#1077;&#1083;&#1099;&#1081;%20&#1079;&#1074;&#1086;&#1085;).mp3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6;&#1083;&#1103;%20&#1054;&#1056;&#1057;&#1069;%20&#1074;&#1099;&#1089;&#1090;&#1091;&#1087;&#1083;&#1077;&#1085;&#1080;&#1077;\&#1050;&#1086;&#1083;&#1086;&#1082;&#1086;&#1083;&#1100;&#1085;&#1099;&#1081;%20&#1079;&#1074;&#1086;&#1085;%20(&#1041;&#1077;&#1083;&#1099;&#1081;%20&#1079;&#1074;&#1086;&#1085;).mp3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то к презентации ОРКСЭ 2\SAM_5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357718" cy="62865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500042"/>
            <a:ext cx="435768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Церковь Покрова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Пресвятой Богородицы в нашей деревне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Ухта</a:t>
            </a:r>
          </a:p>
          <a:p>
            <a:endParaRPr lang="ru-RU" sz="2800" b="1" dirty="0" smtClean="0">
              <a:cs typeface="Times New Roman" pitchFamily="18" charset="0"/>
            </a:endParaRPr>
          </a:p>
          <a:p>
            <a:r>
              <a:rPr lang="ru-RU" sz="2800" b="1" dirty="0" smtClean="0">
                <a:cs typeface="Times New Roman" pitchFamily="18" charset="0"/>
              </a:rPr>
              <a:t>Авторы:</a:t>
            </a:r>
          </a:p>
          <a:p>
            <a:r>
              <a:rPr lang="ru-RU" sz="2800" b="1" dirty="0" smtClean="0">
                <a:cs typeface="Times New Roman" pitchFamily="18" charset="0"/>
              </a:rPr>
              <a:t>обучающиеся 4 класса 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МОУ «</a:t>
            </a:r>
            <a:r>
              <a:rPr lang="ru-RU" sz="2800" b="1" dirty="0" err="1" smtClean="0">
                <a:cs typeface="Times New Roman" pitchFamily="18" charset="0"/>
              </a:rPr>
              <a:t>Ухотская</a:t>
            </a:r>
            <a:r>
              <a:rPr lang="ru-RU" sz="2800" b="1" dirty="0" smtClean="0">
                <a:cs typeface="Times New Roman" pitchFamily="18" charset="0"/>
              </a:rPr>
              <a:t>  средняя  школа»</a:t>
            </a:r>
          </a:p>
          <a:p>
            <a:endParaRPr lang="ru-RU" sz="2800" b="1" dirty="0">
              <a:cs typeface="Times New Roman" pitchFamily="18" charset="0"/>
            </a:endParaRPr>
          </a:p>
          <a:p>
            <a:r>
              <a:rPr lang="ru-RU" sz="2800" b="1" smtClean="0">
                <a:cs typeface="Times New Roman" pitchFamily="18" charset="0"/>
              </a:rPr>
              <a:t>Руководители</a:t>
            </a:r>
            <a:r>
              <a:rPr lang="ru-RU" sz="2800" b="1" dirty="0" smtClean="0"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cs typeface="Times New Roman" pitchFamily="18" charset="0"/>
              </a:rPr>
              <a:t>           Л.Ф. Власова</a:t>
            </a:r>
          </a:p>
          <a:p>
            <a:r>
              <a:rPr lang="ru-RU" sz="2800" b="1" dirty="0" smtClean="0">
                <a:cs typeface="Times New Roman" pitchFamily="18" charset="0"/>
              </a:rPr>
              <a:t>          Отец Владимир</a:t>
            </a:r>
            <a:endParaRPr lang="ru-RU" sz="28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86322"/>
            <a:ext cx="8686800" cy="18573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500" dirty="0" smtClean="0"/>
              <a:t>Самое важное место в алтаре — престол - особо освященный стол, украшенный </a:t>
            </a:r>
            <a:r>
              <a:rPr lang="ru-RU" sz="4500" dirty="0" smtClean="0"/>
              <a:t> материей. </a:t>
            </a:r>
            <a:r>
              <a:rPr lang="ru-RU" sz="4500" dirty="0" smtClean="0"/>
              <a:t>Считается, что на престоле невидимо присутствует сам Христос, и потому касаться его могут только священники. </a:t>
            </a:r>
          </a:p>
          <a:p>
            <a:endParaRPr lang="ru-RU" dirty="0"/>
          </a:p>
        </p:txBody>
      </p:sp>
      <p:pic>
        <p:nvPicPr>
          <p:cNvPr id="23554" name="Picture 2" descr="C:\Documents and Settings\Admin\Рабочий стол\фото к презентации ОРКСЭ 2\SAM_5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642942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иконостас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1942"/>
            <a:ext cx="9144000" cy="278605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000" dirty="0" smtClean="0"/>
              <a:t>Впереди мы увидели целую стену из икон</a:t>
            </a:r>
            <a:r>
              <a:rPr lang="en-US" sz="3000" dirty="0" smtClean="0"/>
              <a:t> - </a:t>
            </a:r>
            <a:r>
              <a:rPr lang="ru-RU" sz="3000" dirty="0" smtClean="0"/>
              <a:t>иконостас. Число ярусов бывает от трех до пяти. </a:t>
            </a:r>
          </a:p>
          <a:p>
            <a:pPr>
              <a:buNone/>
            </a:pPr>
            <a:r>
              <a:rPr lang="ru-RU" sz="3000" dirty="0" smtClean="0"/>
              <a:t>   В середине нижнего яруса находятся царские врата, справа от них икона Иисуса</a:t>
            </a:r>
            <a:r>
              <a:rPr lang="en-US" sz="3000" dirty="0" smtClean="0"/>
              <a:t> </a:t>
            </a:r>
            <a:r>
              <a:rPr lang="ru-RU" sz="3000" dirty="0" err="1" smtClean="0"/>
              <a:t>Христа,слева</a:t>
            </a:r>
            <a:r>
              <a:rPr lang="ru-RU" sz="3000" dirty="0" smtClean="0"/>
              <a:t> - икона Богородицы. Наша церковь  небольшая, поэтому иконостас состоит только из 3-х ярусов.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0482" name="Picture 2" descr="C:\Documents and Settings\Admin\Рабочий стол\фото к презентации ОРКСЭ 2\SAM_5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52"/>
            <a:ext cx="5786478" cy="3929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колокольня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00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</a:p>
          <a:p>
            <a:pPr>
              <a:buNone/>
            </a:pPr>
            <a:r>
              <a:rPr lang="ru-RU" sz="2800" dirty="0" smtClean="0"/>
              <a:t>    Рядом с церковью стоит  колокольня или звонница. Колокольный звон употребляется для того, чтобы созывать верующих на молитву, к богослужению.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C:\Documents and Settings\Admin\Рабочий стол\фото к презентации ОРКСЭ 2\SAM_5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4572032" cy="4071966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фото к презентации ОРКСЭ 2\SAM_55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371477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звонница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0504"/>
            <a:ext cx="9144000" cy="285749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7000" dirty="0" smtClean="0"/>
              <a:t>-  Звон в один колокол - «благовест» - это благостная, радостная весть о богослужении. </a:t>
            </a:r>
          </a:p>
          <a:p>
            <a:pPr>
              <a:buNone/>
            </a:pPr>
            <a:r>
              <a:rPr lang="ru-RU" sz="7000" dirty="0" smtClean="0"/>
              <a:t>-   Звон во все колокола - «трезвон», выражает христианскую радость по поводу праздника. </a:t>
            </a:r>
          </a:p>
          <a:p>
            <a:pPr>
              <a:buNone/>
            </a:pPr>
            <a:r>
              <a:rPr lang="ru-RU" sz="7000" dirty="0" smtClean="0"/>
              <a:t>-   Звон колоколов по поводу печального события называется «перезвон». </a:t>
            </a:r>
          </a:p>
          <a:p>
            <a:pPr>
              <a:buNone/>
            </a:pPr>
            <a:r>
              <a:rPr lang="ru-RU" sz="7000" dirty="0" smtClean="0"/>
              <a:t> </a:t>
            </a:r>
          </a:p>
          <a:p>
            <a:pPr>
              <a:buNone/>
            </a:pPr>
            <a:endParaRPr lang="ru-RU" sz="5900" dirty="0"/>
          </a:p>
        </p:txBody>
      </p:sp>
      <p:pic>
        <p:nvPicPr>
          <p:cNvPr id="25602" name="Picture 2" descr="C:\Documents and Settings\Admin\Рабочий стол\фото к презентации ОРКСЭ 2\SAM_55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290"/>
            <a:ext cx="5429288" cy="3714776"/>
          </a:xfrm>
          <a:prstGeom prst="rect">
            <a:avLst/>
          </a:prstGeom>
          <a:noFill/>
        </p:spPr>
      </p:pic>
      <p:pic>
        <p:nvPicPr>
          <p:cNvPr id="6" name="Колокольный звон (Белый звон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686800" cy="24288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Мир и покой пусть будет на земле,</a:t>
            </a:r>
          </a:p>
          <a:p>
            <a:pPr>
              <a:buNone/>
            </a:pPr>
            <a:r>
              <a:rPr lang="ru-RU" sz="2800" dirty="0" smtClean="0"/>
              <a:t>Счастье и радость пусть дарит он мне.</a:t>
            </a:r>
          </a:p>
          <a:p>
            <a:pPr>
              <a:buNone/>
            </a:pPr>
            <a:r>
              <a:rPr lang="ru-RU" sz="2800" dirty="0" smtClean="0"/>
              <a:t>Счастье и радость всем людям планеты</a:t>
            </a:r>
          </a:p>
          <a:p>
            <a:pPr>
              <a:buNone/>
            </a:pPr>
            <a:r>
              <a:rPr lang="ru-RU" sz="2800" dirty="0" smtClean="0"/>
              <a:t>Звон колокольный разносит по свету!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7166"/>
            <a:ext cx="59293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Колокольный звон (Белый звон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Правила поведения в церкви: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14950"/>
            <a:ext cx="8991600" cy="16430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000" b="1" dirty="0" smtClean="0"/>
              <a:t>Для мальчиков: </a:t>
            </a:r>
            <a:r>
              <a:rPr lang="ru-RU" sz="3000" dirty="0" smtClean="0"/>
              <a:t>прежде чем зайти в собор, Головной сними убор,</a:t>
            </a:r>
          </a:p>
          <a:p>
            <a:pPr>
              <a:buNone/>
            </a:pPr>
            <a:r>
              <a:rPr lang="ru-RU" sz="3000" dirty="0" smtClean="0"/>
              <a:t>   Злые мысли отгони: Не нужны тебе они... </a:t>
            </a:r>
            <a:br>
              <a:rPr lang="ru-RU" sz="3000" dirty="0" smtClean="0"/>
            </a:br>
            <a:endParaRPr lang="ru-RU" sz="3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C:\Documents and Settings\Admin\Рабочий стол\фото к презентации ОРКСЭ 2\SAM_5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607223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643314"/>
            <a:ext cx="8686800" cy="30718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000" b="1" dirty="0" smtClean="0"/>
              <a:t>Для девочек: </a:t>
            </a:r>
            <a:r>
              <a:rPr lang="ru-RU" sz="3000" dirty="0" smtClean="0"/>
              <a:t>Скромную надень одежду,</a:t>
            </a:r>
          </a:p>
          <a:p>
            <a:pPr>
              <a:buNone/>
            </a:pPr>
            <a:r>
              <a:rPr lang="ru-RU" sz="3000" dirty="0" smtClean="0"/>
              <a:t>В брюках в храм идёт невежда,</a:t>
            </a:r>
          </a:p>
          <a:p>
            <a:pPr>
              <a:buNone/>
            </a:pPr>
            <a:r>
              <a:rPr lang="ru-RU" sz="3000" dirty="0" smtClean="0"/>
              <a:t>Голову платком покрой.</a:t>
            </a:r>
          </a:p>
          <a:p>
            <a:pPr>
              <a:buNone/>
            </a:pPr>
            <a:r>
              <a:rPr lang="ru-RU" sz="3000" dirty="0" smtClean="0"/>
              <a:t>И тихонько в храме стой. </a:t>
            </a:r>
          </a:p>
          <a:p>
            <a:pPr>
              <a:buNone/>
            </a:pPr>
            <a:r>
              <a:rPr lang="ru-RU" sz="3000" b="1" dirty="0" smtClean="0"/>
              <a:t>Никого не осуждай, помощь нищему подай, </a:t>
            </a:r>
          </a:p>
          <a:p>
            <a:pPr>
              <a:buNone/>
            </a:pPr>
            <a:r>
              <a:rPr lang="ru-RU" sz="3000" b="1" dirty="0" smtClean="0"/>
              <a:t>Поставь свечку и потом,  осени себя крестом</a:t>
            </a:r>
            <a:r>
              <a:rPr lang="ru-RU" b="1" dirty="0" smtClean="0"/>
              <a:t>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434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57203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Воскресная </a:t>
            </a:r>
            <a:br>
              <a:rPr lang="ru-RU" dirty="0" smtClean="0"/>
            </a:br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Из беседы с отцом Владимиром  мы узнали, какого число прихожан в нашей церкви: в воскресные дни- до 20 человек, а в Великие праздники – до 50 прихожан и более. </a:t>
            </a:r>
            <a:endParaRPr lang="ru-RU" sz="2800" dirty="0"/>
          </a:p>
        </p:txBody>
      </p:sp>
      <p:pic>
        <p:nvPicPr>
          <p:cNvPr id="27650" name="Picture 2" descr="C:\Documents and Settings\Admin\Рабочий стол\фото к презентации ОРКСЭ 2\SAM_5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66"/>
            <a:ext cx="585791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256"/>
            <a:ext cx="8643998" cy="25717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</a:t>
            </a:r>
            <a:r>
              <a:rPr lang="ru-RU" sz="5900" dirty="0" smtClean="0"/>
              <a:t>Наша церковь  становится все  более известной. </a:t>
            </a:r>
          </a:p>
          <a:p>
            <a:pPr>
              <a:buNone/>
            </a:pPr>
            <a:r>
              <a:rPr lang="ru-RU" sz="5900" dirty="0" smtClean="0"/>
              <a:t>   К нам приезжают крестить своих детей.</a:t>
            </a:r>
          </a:p>
          <a:p>
            <a:pPr>
              <a:buNone/>
            </a:pPr>
            <a:r>
              <a:rPr lang="ru-RU" sz="5900" dirty="0" smtClean="0"/>
              <a:t>   Надеемся, что люди, приходя в храм, научатся добру, милосердию, состраданию, сочувствию, справедливости и чести.</a:t>
            </a:r>
            <a:r>
              <a:rPr lang="ru-RU" sz="5100" dirty="0" smtClean="0"/>
              <a:t> </a:t>
            </a:r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1"/>
            <a:ext cx="7524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714884"/>
            <a:ext cx="8929718" cy="2000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Тихая пристань – Церковь Святая, ждет нас, как Отчий дом.</a:t>
            </a:r>
          </a:p>
          <a:p>
            <a:pPr>
              <a:buNone/>
            </a:pPr>
            <a:r>
              <a:rPr lang="ru-RU" sz="2400" dirty="0" smtClean="0"/>
              <a:t>Всех к единению призывая и к радости в Доме том.</a:t>
            </a:r>
          </a:p>
          <a:p>
            <a:pPr>
              <a:buNone/>
            </a:pPr>
            <a:r>
              <a:rPr lang="ru-RU" sz="2400" dirty="0" smtClean="0"/>
              <a:t>Сияй же, наш храм Православный, звоном людей призывай.</a:t>
            </a:r>
          </a:p>
          <a:p>
            <a:pPr>
              <a:buNone/>
            </a:pPr>
            <a:r>
              <a:rPr lang="ru-RU" sz="2400" dirty="0" smtClean="0"/>
              <a:t>Духом Святым и Державным души людей укрепляй! 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72152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Колокольный звон (Белый звон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800" y="5143500"/>
            <a:ext cx="86248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Храмов золотые купола, как чудесны вы под зимним солнцем!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Старина в вас будто ожила,— красотою звонкой так и льётся.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Церковь! Созидай себя в любви! Той любви, что своего не ищет,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Долго терпит, делает нас чище, той, что и врага благословит...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3"/>
            <a:ext cx="84296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900494"/>
          </a:xfrm>
        </p:spPr>
        <p:txBody>
          <a:bodyPr/>
          <a:lstStyle/>
          <a:p>
            <a:r>
              <a:rPr lang="ru-RU" dirty="0" smtClean="0"/>
              <a:t>Церковь </a:t>
            </a:r>
            <a:br>
              <a:rPr lang="ru-RU" dirty="0" smtClean="0"/>
            </a:br>
            <a:r>
              <a:rPr lang="ru-RU" dirty="0" smtClean="0"/>
              <a:t>покрова</a:t>
            </a:r>
            <a:br>
              <a:rPr lang="ru-RU" dirty="0" smtClean="0"/>
            </a:br>
            <a:r>
              <a:rPr lang="ru-RU" dirty="0" smtClean="0"/>
              <a:t>пресвятой </a:t>
            </a:r>
            <a:br>
              <a:rPr lang="ru-RU" dirty="0" smtClean="0"/>
            </a:br>
            <a:r>
              <a:rPr lang="ru-RU" dirty="0" smtClean="0"/>
              <a:t>богородицы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8"/>
            <a:ext cx="8686800" cy="20717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    Построена  церковь в 2003 году по проекту Павловой Людмилы Леонидовны.  </a:t>
            </a:r>
            <a:br>
              <a:rPr lang="ru-RU" sz="9600" dirty="0" smtClean="0"/>
            </a:br>
            <a:r>
              <a:rPr lang="ru-RU" sz="9600" dirty="0" smtClean="0"/>
              <a:t>Церковь « Покрова » в деревне есть у нас,</a:t>
            </a:r>
          </a:p>
          <a:p>
            <a:pPr>
              <a:buNone/>
            </a:pPr>
            <a:r>
              <a:rPr lang="ru-RU" sz="9600" dirty="0" smtClean="0"/>
              <a:t>    Своей красотою она радует глаз.</a:t>
            </a:r>
          </a:p>
          <a:p>
            <a:pPr>
              <a:buNone/>
            </a:pPr>
            <a:r>
              <a:rPr lang="ru-RU" sz="9600" dirty="0" smtClean="0"/>
              <a:t>    Рядом колоколенка стоит</a:t>
            </a:r>
          </a:p>
          <a:p>
            <a:pPr>
              <a:buNone/>
            </a:pPr>
            <a:r>
              <a:rPr lang="ru-RU" sz="9600" dirty="0" smtClean="0"/>
              <a:t>    В праздники звон свой людям дарит.</a:t>
            </a:r>
          </a:p>
          <a:p>
            <a:endParaRPr lang="ru-RU" dirty="0"/>
          </a:p>
        </p:txBody>
      </p:sp>
      <p:pic>
        <p:nvPicPr>
          <p:cNvPr id="16386" name="Picture 2" descr="C:\Documents and Settings\Admin\Рабочий стол\фото к презентации ОРКСЭ 2\SAM_5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28604"/>
            <a:ext cx="50006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572140"/>
            <a:ext cx="8686800" cy="11430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600" dirty="0" smtClean="0"/>
              <a:t>   </a:t>
            </a:r>
          </a:p>
          <a:p>
            <a:pPr>
              <a:buNone/>
            </a:pPr>
            <a:r>
              <a:rPr lang="ru-RU" sz="11200" dirty="0" smtClean="0"/>
              <a:t>   Высота церкви  вместе с крестом достигает  24-х метров. Она стала украшением нашей деревни. </a:t>
            </a:r>
          </a:p>
          <a:p>
            <a:pPr>
              <a:buNone/>
            </a:pPr>
            <a:r>
              <a:rPr lang="ru-RU" sz="11200" dirty="0" smtClean="0"/>
              <a:t> </a:t>
            </a:r>
          </a:p>
          <a:p>
            <a:endParaRPr lang="ru-RU" dirty="0"/>
          </a:p>
        </p:txBody>
      </p:sp>
      <p:pic>
        <p:nvPicPr>
          <p:cNvPr id="15363" name="Picture 3" descr="C:\Documents and Settings\Admin\Рабочий стол\фото к презентации ОРКСЭ 2\SAM_5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Паперть церкви Покрова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29264"/>
            <a:ext cx="8686800" cy="12858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300" dirty="0" smtClean="0"/>
              <a:t>Мы поднимаемся по ступенькам и останавливаемся</a:t>
            </a:r>
          </a:p>
          <a:p>
            <a:pPr>
              <a:buNone/>
            </a:pPr>
            <a:r>
              <a:rPr lang="ru-RU" sz="3300" dirty="0" smtClean="0"/>
              <a:t>   на площадке, которая называется папертью.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C:\Documents and Settings\Admin\Рабочий стол\фото к презентации ОРКСЭ 2\SAM_5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6357982" cy="4286280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фото к презентации ОРКСЭ 2\SAM_5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00438"/>
            <a:ext cx="178595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притвор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256"/>
            <a:ext cx="8686800" cy="22860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7400" dirty="0" smtClean="0"/>
              <a:t>    </a:t>
            </a:r>
            <a:r>
              <a:rPr lang="ru-RU" sz="11200" dirty="0" smtClean="0"/>
              <a:t>Православная церковь  делится на три части: притвор, сама церковь  и алтарь. В притворе раньше стояли те, кто готовился к крещению и кающиеся, временно отлученные от причастия. Здесь продаются свечи, можно написать записки о здравии и об упокоении. </a:t>
            </a:r>
          </a:p>
          <a:p>
            <a:pPr>
              <a:buNone/>
            </a:pPr>
            <a:r>
              <a:rPr lang="ru-RU" sz="11200" dirty="0" smtClean="0"/>
              <a:t> </a:t>
            </a:r>
          </a:p>
          <a:p>
            <a:endParaRPr lang="ru-RU" sz="7400" dirty="0"/>
          </a:p>
        </p:txBody>
      </p:sp>
      <p:pic>
        <p:nvPicPr>
          <p:cNvPr id="18434" name="Picture 2" descr="C:\Documents and Settings\Admin\Рабочий стол\фото к презентации ОРКСЭ 2\SAM_55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290"/>
            <a:ext cx="585791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для прихожан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4818"/>
            <a:ext cx="8991600" cy="24288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1200" dirty="0" smtClean="0"/>
              <a:t>   Вот мы в самой церкви. Это место для прихожан, собравшихся на церковное богослужение. </a:t>
            </a:r>
          </a:p>
          <a:p>
            <a:pPr>
              <a:buNone/>
            </a:pPr>
            <a:r>
              <a:rPr lang="ru-RU" sz="11200" dirty="0" smtClean="0"/>
              <a:t>   В центре стоит аналой с иконой праздника. </a:t>
            </a:r>
          </a:p>
          <a:p>
            <a:pPr>
              <a:buNone/>
            </a:pPr>
            <a:r>
              <a:rPr lang="ru-RU" sz="11200" dirty="0" smtClean="0"/>
              <a:t>   Здесь и у других икон мы можем поставить свечи</a:t>
            </a:r>
          </a:p>
          <a:p>
            <a:pPr>
              <a:buNone/>
            </a:pPr>
            <a:r>
              <a:rPr lang="ru-RU" sz="11200" dirty="0" smtClean="0"/>
              <a:t>   о здравии наших близких и родных. </a:t>
            </a:r>
          </a:p>
          <a:p>
            <a:pPr>
              <a:buNone/>
            </a:pPr>
            <a:r>
              <a:rPr lang="ru-RU" sz="11200" dirty="0" smtClean="0"/>
              <a:t> </a:t>
            </a:r>
          </a:p>
          <a:p>
            <a:endParaRPr lang="ru-RU" dirty="0"/>
          </a:p>
        </p:txBody>
      </p:sp>
      <p:pic>
        <p:nvPicPr>
          <p:cNvPr id="19458" name="Picture 2" descr="C:\Documents and Settings\Admin\Рабочий стол\фото к презентации ОРКСЭ 2\SAM_5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714908" cy="3286148"/>
          </a:xfrm>
          <a:prstGeom prst="rect">
            <a:avLst/>
          </a:prstGeom>
          <a:noFill/>
        </p:spPr>
      </p:pic>
      <p:pic>
        <p:nvPicPr>
          <p:cNvPr id="19460" name="Picture 4" descr="C:\Documents and Settings\Admin\Рабочий стол\фото к презентации ОРКСЭ 2\SAM_55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714356"/>
            <a:ext cx="378621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72074"/>
            <a:ext cx="8686800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С левой стороны стоит панихидный столик – канун, здесь ставятся свечи за упокой, служатся панихиды, то есть  заупокойные богослужения. 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21506" name="Picture 2" descr="C:\Documents and Settings\Admin\Рабочий стол\фото к презентации ОРКСЭ 2\SAM_5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алтарь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14884"/>
            <a:ext cx="8686800" cy="1857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Главнейшая часть церкви — это алтарь, место святое, поэтому в него не позволяется входить непосвященным. Алтарь означает небо, где обитает Бог, а храм — землю.</a:t>
            </a:r>
            <a:endParaRPr lang="ru-RU" sz="2800" dirty="0"/>
          </a:p>
        </p:txBody>
      </p:sp>
      <p:pic>
        <p:nvPicPr>
          <p:cNvPr id="22532" name="Picture 4" descr="C:\Documents and Settings\Admin\Рабочий стол\фото к презентации ОРКСЭ 2\SAM_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650085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474</TotalTime>
  <Words>615</Words>
  <Application>Microsoft Office PowerPoint</Application>
  <PresentationFormat>Экран (4:3)</PresentationFormat>
  <Paragraphs>84</Paragraphs>
  <Slides>19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Церковь  покрова пресвятой  богородицы</vt:lpstr>
      <vt:lpstr>Слайд 4</vt:lpstr>
      <vt:lpstr>Паперть церкви Покрова</vt:lpstr>
      <vt:lpstr>притвор</vt:lpstr>
      <vt:lpstr>Место для прихожан</vt:lpstr>
      <vt:lpstr>Слайд 8</vt:lpstr>
      <vt:lpstr>алтарь</vt:lpstr>
      <vt:lpstr>престол</vt:lpstr>
      <vt:lpstr>иконостас</vt:lpstr>
      <vt:lpstr>      колокольня</vt:lpstr>
      <vt:lpstr>звонница</vt:lpstr>
      <vt:lpstr>колокола</vt:lpstr>
      <vt:lpstr>             Правила поведения в церкви: </vt:lpstr>
      <vt:lpstr>Слайд 16</vt:lpstr>
      <vt:lpstr>Воскресная  школа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LuKo</dc:creator>
  <cp:lastModifiedBy>LuKo</cp:lastModifiedBy>
  <cp:revision>100</cp:revision>
  <dcterms:created xsi:type="dcterms:W3CDTF">2017-03-05T16:24:16Z</dcterms:created>
  <dcterms:modified xsi:type="dcterms:W3CDTF">2017-03-16T10:27:47Z</dcterms:modified>
</cp:coreProperties>
</file>