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76" r:id="rId2"/>
    <p:sldId id="256" r:id="rId3"/>
    <p:sldId id="257" r:id="rId4"/>
    <p:sldId id="261" r:id="rId5"/>
    <p:sldId id="277" r:id="rId6"/>
    <p:sldId id="278" r:id="rId7"/>
    <p:sldId id="281" r:id="rId8"/>
    <p:sldId id="282" r:id="rId9"/>
    <p:sldId id="285" r:id="rId10"/>
    <p:sldId id="279" r:id="rId11"/>
    <p:sldId id="258" r:id="rId12"/>
    <p:sldId id="259" r:id="rId13"/>
    <p:sldId id="262" r:id="rId14"/>
    <p:sldId id="260" r:id="rId15"/>
    <p:sldId id="275" r:id="rId16"/>
    <p:sldId id="283" r:id="rId17"/>
    <p:sldId id="287" r:id="rId18"/>
    <p:sldId id="284" r:id="rId19"/>
    <p:sldId id="286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9" autoAdjust="0"/>
    <p:restoredTop sz="94660"/>
  </p:normalViewPr>
  <p:slideViewPr>
    <p:cSldViewPr>
      <p:cViewPr varScale="1">
        <p:scale>
          <a:sx n="103" d="100"/>
          <a:sy n="103" d="100"/>
        </p:scale>
        <p:origin x="39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25A539-D4B5-4A53-B9FB-AF2964FC5A36}" type="doc">
      <dgm:prSet loTypeId="urn:microsoft.com/office/officeart/2005/8/layout/matrix1" loCatId="matrix" qsTypeId="urn:microsoft.com/office/officeart/2005/8/quickstyle/simple2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13593915-467A-49D2-AFAE-93A11BC3FE19}">
      <dgm:prSet phldrT="[Текст]" custT="1"/>
      <dgm:spPr/>
      <dgm:t>
        <a:bodyPr/>
        <a:lstStyle/>
        <a:p>
          <a:r>
            <a:rPr lang="ru-RU" sz="16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КОМАНДИР</a:t>
          </a:r>
        </a:p>
        <a:p>
          <a:r>
            <a:rPr lang="ru-RU" sz="1600" b="1">
              <a:solidFill>
                <a:srgbClr val="00467A"/>
              </a:solidFill>
              <a:latin typeface="Times New Roman" pitchFamily="18" charset="0"/>
              <a:cs typeface="Times New Roman" pitchFamily="18" charset="0"/>
            </a:rPr>
            <a:t>Берязин Д.</a:t>
          </a:r>
        </a:p>
      </dgm:t>
    </dgm:pt>
    <dgm:pt modelId="{ED9C4C64-F033-47D5-96BC-765AE4690FA8}" type="parTrans" cxnId="{26BB6A8C-E6F9-4EE2-BDFE-F410BF2FB2FC}">
      <dgm:prSet/>
      <dgm:spPr/>
      <dgm:t>
        <a:bodyPr/>
        <a:lstStyle/>
        <a:p>
          <a:endParaRPr lang="ru-RU"/>
        </a:p>
      </dgm:t>
    </dgm:pt>
    <dgm:pt modelId="{C3B4BD77-D71F-41CD-B8DE-D983D409B7FE}" type="sibTrans" cxnId="{26BB6A8C-E6F9-4EE2-BDFE-F410BF2FB2FC}">
      <dgm:prSet/>
      <dgm:spPr/>
      <dgm:t>
        <a:bodyPr/>
        <a:lstStyle/>
        <a:p>
          <a:endParaRPr lang="ru-RU"/>
        </a:p>
      </dgm:t>
    </dgm:pt>
    <dgm:pt modelId="{D2D89F4F-3195-4B25-A44B-52A29EA6ED08}">
      <dgm:prSet phldrT="[Текст]" custT="1"/>
      <dgm:spPr>
        <a:solidFill>
          <a:schemeClr val="bg2">
            <a:lumMod val="75000"/>
          </a:schemeClr>
        </a:solidFill>
        <a:effectLst>
          <a:outerShdw blurRad="50800" dist="38100" dir="5400000" rotWithShape="0">
            <a:schemeClr val="accent1">
              <a:lumMod val="60000"/>
              <a:lumOff val="40000"/>
              <a:alpha val="35000"/>
            </a:schemeClr>
          </a:outerShdw>
        </a:effectLst>
      </dgm:spPr>
      <dgm:t>
        <a:bodyPr/>
        <a:lstStyle/>
        <a:p>
          <a:r>
            <a:rPr lang="ru-RU" sz="1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ОТВЕТСТВЕННЫЙ ЗА ПРАВОПОРЯДОК</a:t>
          </a:r>
        </a:p>
        <a:p>
          <a:endParaRPr lang="ru-RU" sz="1600" b="1" dirty="0">
            <a:latin typeface="Times New Roman" pitchFamily="18" charset="0"/>
            <a:cs typeface="Times New Roman" pitchFamily="18" charset="0"/>
          </a:endParaRPr>
        </a:p>
        <a:p>
          <a:r>
            <a:rPr lang="ru-RU" sz="1600" b="1" dirty="0" err="1">
              <a:solidFill>
                <a:srgbClr val="00467A"/>
              </a:solidFill>
              <a:latin typeface="Times New Roman" pitchFamily="18" charset="0"/>
              <a:cs typeface="Times New Roman" pitchFamily="18" charset="0"/>
            </a:rPr>
            <a:t>Сумкин</a:t>
          </a:r>
          <a:r>
            <a:rPr lang="ru-RU" sz="1600" b="1" dirty="0">
              <a:solidFill>
                <a:srgbClr val="00467A"/>
              </a:solidFill>
              <a:latin typeface="Times New Roman" pitchFamily="18" charset="0"/>
              <a:cs typeface="Times New Roman" pitchFamily="18" charset="0"/>
            </a:rPr>
            <a:t> Н.</a:t>
          </a:r>
        </a:p>
      </dgm:t>
    </dgm:pt>
    <dgm:pt modelId="{0C52BCEE-DA70-443A-9595-94A76D05DF98}" type="parTrans" cxnId="{036D63FD-0FAE-47BD-BB14-D7F4A9E7134C}">
      <dgm:prSet/>
      <dgm:spPr/>
      <dgm:t>
        <a:bodyPr/>
        <a:lstStyle/>
        <a:p>
          <a:endParaRPr lang="ru-RU"/>
        </a:p>
      </dgm:t>
    </dgm:pt>
    <dgm:pt modelId="{B9C3801A-EB12-4503-B396-0BA3A051198C}" type="sibTrans" cxnId="{036D63FD-0FAE-47BD-BB14-D7F4A9E7134C}">
      <dgm:prSet/>
      <dgm:spPr/>
      <dgm:t>
        <a:bodyPr/>
        <a:lstStyle/>
        <a:p>
          <a:endParaRPr lang="ru-RU"/>
        </a:p>
      </dgm:t>
    </dgm:pt>
    <dgm:pt modelId="{52E1897B-CDD8-40B0-A5C2-C746B834AAD8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1600" b="1" baseline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ОТВЕТСТВЕННЫЙ ЗА ПРОВЕДЕНИЕ ПРАВОВЫХ МЕРОПРИЯТИЙ</a:t>
          </a:r>
        </a:p>
        <a:p>
          <a:endParaRPr lang="ru-RU" sz="1000" b="1" baseline="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  <a:p>
          <a:r>
            <a:rPr lang="ru-RU" sz="1600" b="1" baseline="0" dirty="0" err="1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rPr>
            <a:t>Стафеева</a:t>
          </a:r>
          <a:r>
            <a:rPr lang="ru-RU" sz="1600" b="1" baseline="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rPr>
            <a:t> Н.</a:t>
          </a:r>
        </a:p>
      </dgm:t>
    </dgm:pt>
    <dgm:pt modelId="{1243F33B-7E13-41EE-A711-83A76B9DC434}" type="parTrans" cxnId="{DD5CBEAE-DACD-4444-8F79-10A781009959}">
      <dgm:prSet/>
      <dgm:spPr/>
      <dgm:t>
        <a:bodyPr/>
        <a:lstStyle/>
        <a:p>
          <a:endParaRPr lang="ru-RU"/>
        </a:p>
      </dgm:t>
    </dgm:pt>
    <dgm:pt modelId="{85CB57AA-250E-4880-B478-3FA41B62461D}" type="sibTrans" cxnId="{DD5CBEAE-DACD-4444-8F79-10A781009959}">
      <dgm:prSet/>
      <dgm:spPr/>
      <dgm:t>
        <a:bodyPr/>
        <a:lstStyle/>
        <a:p>
          <a:endParaRPr lang="ru-RU"/>
        </a:p>
      </dgm:t>
    </dgm:pt>
    <dgm:pt modelId="{64A12F17-9EAA-443C-863D-30CCABC942A9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ru-RU" sz="1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ОТВЕТСТВЕННЫЕ ЗА ПРОВЕДЕНИЕ СПОРТИВНЫХ МЕРОПРИЯТИЙ</a:t>
          </a:r>
        </a:p>
        <a:p>
          <a:endParaRPr lang="ru-RU" sz="1600" b="1" dirty="0">
            <a:latin typeface="Times New Roman" pitchFamily="18" charset="0"/>
            <a:cs typeface="Times New Roman" pitchFamily="18" charset="0"/>
          </a:endParaRPr>
        </a:p>
        <a:p>
          <a:r>
            <a:rPr lang="ru-RU" sz="1600" b="1" dirty="0">
              <a:solidFill>
                <a:srgbClr val="00467A"/>
              </a:solidFill>
              <a:latin typeface="Times New Roman" pitchFamily="18" charset="0"/>
              <a:cs typeface="Times New Roman" pitchFamily="18" charset="0"/>
            </a:rPr>
            <a:t>Сивков А., Вересов К.</a:t>
          </a:r>
        </a:p>
        <a:p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535EE83C-B8A9-4C51-A776-375CD74512C2}" type="parTrans" cxnId="{AC8AFA5D-7E26-4063-B164-F3BAAC9CE7D6}">
      <dgm:prSet/>
      <dgm:spPr/>
      <dgm:t>
        <a:bodyPr/>
        <a:lstStyle/>
        <a:p>
          <a:endParaRPr lang="ru-RU"/>
        </a:p>
      </dgm:t>
    </dgm:pt>
    <dgm:pt modelId="{81D7723B-0C84-4173-81D4-3CA8D83B3CA3}" type="sibTrans" cxnId="{AC8AFA5D-7E26-4063-B164-F3BAAC9CE7D6}">
      <dgm:prSet/>
      <dgm:spPr/>
      <dgm:t>
        <a:bodyPr/>
        <a:lstStyle/>
        <a:p>
          <a:endParaRPr lang="ru-RU"/>
        </a:p>
      </dgm:t>
    </dgm:pt>
    <dgm:pt modelId="{0075F257-B71B-4D96-BCA8-A845D9E7391A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sz="1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РЕДКОЛЕГИЯ</a:t>
          </a:r>
        </a:p>
        <a:p>
          <a:r>
            <a:rPr lang="ru-RU" sz="1600" b="1" dirty="0">
              <a:solidFill>
                <a:srgbClr val="00467A"/>
              </a:solidFill>
              <a:latin typeface="Times New Roman" pitchFamily="18" charset="0"/>
              <a:cs typeface="Times New Roman" pitchFamily="18" charset="0"/>
            </a:rPr>
            <a:t>Ермак А.</a:t>
          </a:r>
        </a:p>
      </dgm:t>
    </dgm:pt>
    <dgm:pt modelId="{D8C85B29-B04E-41C5-A56D-B68287C98084}" type="parTrans" cxnId="{7C4D07B7-A149-498F-A694-C34A923699BD}">
      <dgm:prSet/>
      <dgm:spPr/>
      <dgm:t>
        <a:bodyPr/>
        <a:lstStyle/>
        <a:p>
          <a:endParaRPr lang="ru-RU"/>
        </a:p>
      </dgm:t>
    </dgm:pt>
    <dgm:pt modelId="{6D4C5ED7-E572-488E-A516-F64ABE558C09}" type="sibTrans" cxnId="{7C4D07B7-A149-498F-A694-C34A923699BD}">
      <dgm:prSet/>
      <dgm:spPr/>
      <dgm:t>
        <a:bodyPr/>
        <a:lstStyle/>
        <a:p>
          <a:endParaRPr lang="ru-RU"/>
        </a:p>
      </dgm:t>
    </dgm:pt>
    <dgm:pt modelId="{B8CA32AE-EAF0-4998-A715-4F7A1B57BDC8}" type="pres">
      <dgm:prSet presAssocID="{DA25A539-D4B5-4A53-B9FB-AF2964FC5A36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DC35857-1169-41C1-9DCA-61236DF1C6C7}" type="pres">
      <dgm:prSet presAssocID="{DA25A539-D4B5-4A53-B9FB-AF2964FC5A36}" presName="matrix" presStyleCnt="0"/>
      <dgm:spPr/>
    </dgm:pt>
    <dgm:pt modelId="{87D7624F-C11F-4613-9BB6-89D6A6E089D3}" type="pres">
      <dgm:prSet presAssocID="{DA25A539-D4B5-4A53-B9FB-AF2964FC5A36}" presName="tile1" presStyleLbl="node1" presStyleIdx="0" presStyleCnt="4"/>
      <dgm:spPr/>
      <dgm:t>
        <a:bodyPr/>
        <a:lstStyle/>
        <a:p>
          <a:endParaRPr lang="ru-RU"/>
        </a:p>
      </dgm:t>
    </dgm:pt>
    <dgm:pt modelId="{C6A06206-1313-4462-9810-6A0D82416A92}" type="pres">
      <dgm:prSet presAssocID="{DA25A539-D4B5-4A53-B9FB-AF2964FC5A36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D04B1C-1D26-4580-BC0E-DE7FE0B4C825}" type="pres">
      <dgm:prSet presAssocID="{DA25A539-D4B5-4A53-B9FB-AF2964FC5A36}" presName="tile2" presStyleLbl="node1" presStyleIdx="1" presStyleCnt="4" custLinFactNeighborX="-542" custLinFactNeighborY="-1"/>
      <dgm:spPr/>
      <dgm:t>
        <a:bodyPr/>
        <a:lstStyle/>
        <a:p>
          <a:endParaRPr lang="ru-RU"/>
        </a:p>
      </dgm:t>
    </dgm:pt>
    <dgm:pt modelId="{3696C0E5-8FA9-4118-AB2F-935F50AAD0C7}" type="pres">
      <dgm:prSet presAssocID="{DA25A539-D4B5-4A53-B9FB-AF2964FC5A36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6D7258-2494-4AED-BC6D-EE6235E5893F}" type="pres">
      <dgm:prSet presAssocID="{DA25A539-D4B5-4A53-B9FB-AF2964FC5A36}" presName="tile3" presStyleLbl="node1" presStyleIdx="2" presStyleCnt="4" custLinFactNeighborY="0"/>
      <dgm:spPr/>
      <dgm:t>
        <a:bodyPr/>
        <a:lstStyle/>
        <a:p>
          <a:endParaRPr lang="ru-RU"/>
        </a:p>
      </dgm:t>
    </dgm:pt>
    <dgm:pt modelId="{83F1545B-8D6B-49FA-A12B-5C7CF555D97D}" type="pres">
      <dgm:prSet presAssocID="{DA25A539-D4B5-4A53-B9FB-AF2964FC5A36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656ABD-B3A0-4699-8A2D-B889D1BCD91A}" type="pres">
      <dgm:prSet presAssocID="{DA25A539-D4B5-4A53-B9FB-AF2964FC5A36}" presName="tile4" presStyleLbl="node1" presStyleIdx="3" presStyleCnt="4" custLinFactNeighborX="3075" custLinFactNeighborY="2857"/>
      <dgm:spPr/>
      <dgm:t>
        <a:bodyPr/>
        <a:lstStyle/>
        <a:p>
          <a:endParaRPr lang="ru-RU"/>
        </a:p>
      </dgm:t>
    </dgm:pt>
    <dgm:pt modelId="{84058249-D2B2-433F-B802-B13A3F7D43FB}" type="pres">
      <dgm:prSet presAssocID="{DA25A539-D4B5-4A53-B9FB-AF2964FC5A36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9C544E-C6CE-4D2D-8D47-FC961852D622}" type="pres">
      <dgm:prSet presAssocID="{DA25A539-D4B5-4A53-B9FB-AF2964FC5A36}" presName="centerTile" presStyleLbl="fgShp" presStyleIdx="0" presStyleCnt="1" custScaleX="112179" custScaleY="88422" custLinFactNeighborX="-534" custLinFactNeighborY="-21053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9405229F-FC02-443A-B5D0-9539A3CF2245}" type="presOf" srcId="{0075F257-B71B-4D96-BCA8-A845D9E7391A}" destId="{B4656ABD-B3A0-4699-8A2D-B889D1BCD91A}" srcOrd="0" destOrd="0" presId="urn:microsoft.com/office/officeart/2005/8/layout/matrix1"/>
    <dgm:cxn modelId="{09A8F635-9692-4EBE-9571-455C0462B179}" type="presOf" srcId="{D2D89F4F-3195-4B25-A44B-52A29EA6ED08}" destId="{87D7624F-C11F-4613-9BB6-89D6A6E089D3}" srcOrd="0" destOrd="0" presId="urn:microsoft.com/office/officeart/2005/8/layout/matrix1"/>
    <dgm:cxn modelId="{3C21CB8A-4438-49B4-BF8D-5D1228804D59}" type="presOf" srcId="{DA25A539-D4B5-4A53-B9FB-AF2964FC5A36}" destId="{B8CA32AE-EAF0-4998-A715-4F7A1B57BDC8}" srcOrd="0" destOrd="0" presId="urn:microsoft.com/office/officeart/2005/8/layout/matrix1"/>
    <dgm:cxn modelId="{036D63FD-0FAE-47BD-BB14-D7F4A9E7134C}" srcId="{13593915-467A-49D2-AFAE-93A11BC3FE19}" destId="{D2D89F4F-3195-4B25-A44B-52A29EA6ED08}" srcOrd="0" destOrd="0" parTransId="{0C52BCEE-DA70-443A-9595-94A76D05DF98}" sibTransId="{B9C3801A-EB12-4503-B396-0BA3A051198C}"/>
    <dgm:cxn modelId="{7C4D07B7-A149-498F-A694-C34A923699BD}" srcId="{13593915-467A-49D2-AFAE-93A11BC3FE19}" destId="{0075F257-B71B-4D96-BCA8-A845D9E7391A}" srcOrd="3" destOrd="0" parTransId="{D8C85B29-B04E-41C5-A56D-B68287C98084}" sibTransId="{6D4C5ED7-E572-488E-A516-F64ABE558C09}"/>
    <dgm:cxn modelId="{AC8AFA5D-7E26-4063-B164-F3BAAC9CE7D6}" srcId="{13593915-467A-49D2-AFAE-93A11BC3FE19}" destId="{64A12F17-9EAA-443C-863D-30CCABC942A9}" srcOrd="2" destOrd="0" parTransId="{535EE83C-B8A9-4C51-A776-375CD74512C2}" sibTransId="{81D7723B-0C84-4173-81D4-3CA8D83B3CA3}"/>
    <dgm:cxn modelId="{966D97F9-602F-4E0B-B159-3AACCECFA800}" type="presOf" srcId="{64A12F17-9EAA-443C-863D-30CCABC942A9}" destId="{486D7258-2494-4AED-BC6D-EE6235E5893F}" srcOrd="0" destOrd="0" presId="urn:microsoft.com/office/officeart/2005/8/layout/matrix1"/>
    <dgm:cxn modelId="{E6A634DE-6B8E-40A9-BE6C-344022B812FF}" type="presOf" srcId="{64A12F17-9EAA-443C-863D-30CCABC942A9}" destId="{83F1545B-8D6B-49FA-A12B-5C7CF555D97D}" srcOrd="1" destOrd="0" presId="urn:microsoft.com/office/officeart/2005/8/layout/matrix1"/>
    <dgm:cxn modelId="{F230603B-D1A4-422F-85A5-5E1C4D756B0A}" type="presOf" srcId="{D2D89F4F-3195-4B25-A44B-52A29EA6ED08}" destId="{C6A06206-1313-4462-9810-6A0D82416A92}" srcOrd="1" destOrd="0" presId="urn:microsoft.com/office/officeart/2005/8/layout/matrix1"/>
    <dgm:cxn modelId="{77074C89-55E5-4247-9644-DB9BAC8E7332}" type="presOf" srcId="{0075F257-B71B-4D96-BCA8-A845D9E7391A}" destId="{84058249-D2B2-433F-B802-B13A3F7D43FB}" srcOrd="1" destOrd="0" presId="urn:microsoft.com/office/officeart/2005/8/layout/matrix1"/>
    <dgm:cxn modelId="{ACD384B4-FB8E-48C1-88C2-2DB3223779AC}" type="presOf" srcId="{13593915-467A-49D2-AFAE-93A11BC3FE19}" destId="{7A9C544E-C6CE-4D2D-8D47-FC961852D622}" srcOrd="0" destOrd="0" presId="urn:microsoft.com/office/officeart/2005/8/layout/matrix1"/>
    <dgm:cxn modelId="{26BB6A8C-E6F9-4EE2-BDFE-F410BF2FB2FC}" srcId="{DA25A539-D4B5-4A53-B9FB-AF2964FC5A36}" destId="{13593915-467A-49D2-AFAE-93A11BC3FE19}" srcOrd="0" destOrd="0" parTransId="{ED9C4C64-F033-47D5-96BC-765AE4690FA8}" sibTransId="{C3B4BD77-D71F-41CD-B8DE-D983D409B7FE}"/>
    <dgm:cxn modelId="{89CFA31B-FF58-4812-A71B-F728E5400B0C}" type="presOf" srcId="{52E1897B-CDD8-40B0-A5C2-C746B834AAD8}" destId="{3696C0E5-8FA9-4118-AB2F-935F50AAD0C7}" srcOrd="1" destOrd="0" presId="urn:microsoft.com/office/officeart/2005/8/layout/matrix1"/>
    <dgm:cxn modelId="{DD5CBEAE-DACD-4444-8F79-10A781009959}" srcId="{13593915-467A-49D2-AFAE-93A11BC3FE19}" destId="{52E1897B-CDD8-40B0-A5C2-C746B834AAD8}" srcOrd="1" destOrd="0" parTransId="{1243F33B-7E13-41EE-A711-83A76B9DC434}" sibTransId="{85CB57AA-250E-4880-B478-3FA41B62461D}"/>
    <dgm:cxn modelId="{40913E07-CE31-4FD9-A5A7-8CF6BE797AE9}" type="presOf" srcId="{52E1897B-CDD8-40B0-A5C2-C746B834AAD8}" destId="{13D04B1C-1D26-4580-BC0E-DE7FE0B4C825}" srcOrd="0" destOrd="0" presId="urn:microsoft.com/office/officeart/2005/8/layout/matrix1"/>
    <dgm:cxn modelId="{95D7609F-C55A-445E-A7AE-B9D604111B0D}" type="presParOf" srcId="{B8CA32AE-EAF0-4998-A715-4F7A1B57BDC8}" destId="{8DC35857-1169-41C1-9DCA-61236DF1C6C7}" srcOrd="0" destOrd="0" presId="urn:microsoft.com/office/officeart/2005/8/layout/matrix1"/>
    <dgm:cxn modelId="{99BC1C3E-E2CC-48E3-8404-A61FC135E615}" type="presParOf" srcId="{8DC35857-1169-41C1-9DCA-61236DF1C6C7}" destId="{87D7624F-C11F-4613-9BB6-89D6A6E089D3}" srcOrd="0" destOrd="0" presId="urn:microsoft.com/office/officeart/2005/8/layout/matrix1"/>
    <dgm:cxn modelId="{8187F66D-5B7D-467F-B69C-8DB264068D4C}" type="presParOf" srcId="{8DC35857-1169-41C1-9DCA-61236DF1C6C7}" destId="{C6A06206-1313-4462-9810-6A0D82416A92}" srcOrd="1" destOrd="0" presId="urn:microsoft.com/office/officeart/2005/8/layout/matrix1"/>
    <dgm:cxn modelId="{296A06EE-0CB7-406D-9CC0-C7A46334D38A}" type="presParOf" srcId="{8DC35857-1169-41C1-9DCA-61236DF1C6C7}" destId="{13D04B1C-1D26-4580-BC0E-DE7FE0B4C825}" srcOrd="2" destOrd="0" presId="urn:microsoft.com/office/officeart/2005/8/layout/matrix1"/>
    <dgm:cxn modelId="{5FF7D564-F25C-4389-8F73-0C202FEA741A}" type="presParOf" srcId="{8DC35857-1169-41C1-9DCA-61236DF1C6C7}" destId="{3696C0E5-8FA9-4118-AB2F-935F50AAD0C7}" srcOrd="3" destOrd="0" presId="urn:microsoft.com/office/officeart/2005/8/layout/matrix1"/>
    <dgm:cxn modelId="{753E5315-32BE-4E8D-AE9F-FAC01AAC112E}" type="presParOf" srcId="{8DC35857-1169-41C1-9DCA-61236DF1C6C7}" destId="{486D7258-2494-4AED-BC6D-EE6235E5893F}" srcOrd="4" destOrd="0" presId="urn:microsoft.com/office/officeart/2005/8/layout/matrix1"/>
    <dgm:cxn modelId="{E12CEAD5-6CBE-4002-B819-007289C3388F}" type="presParOf" srcId="{8DC35857-1169-41C1-9DCA-61236DF1C6C7}" destId="{83F1545B-8D6B-49FA-A12B-5C7CF555D97D}" srcOrd="5" destOrd="0" presId="urn:microsoft.com/office/officeart/2005/8/layout/matrix1"/>
    <dgm:cxn modelId="{69AE8BD7-C4B2-488D-8139-74E225B49747}" type="presParOf" srcId="{8DC35857-1169-41C1-9DCA-61236DF1C6C7}" destId="{B4656ABD-B3A0-4699-8A2D-B889D1BCD91A}" srcOrd="6" destOrd="0" presId="urn:microsoft.com/office/officeart/2005/8/layout/matrix1"/>
    <dgm:cxn modelId="{854E73A6-54CE-48C2-A4F2-C2C3A4A96C6B}" type="presParOf" srcId="{8DC35857-1169-41C1-9DCA-61236DF1C6C7}" destId="{84058249-D2B2-433F-B802-B13A3F7D43FB}" srcOrd="7" destOrd="0" presId="urn:microsoft.com/office/officeart/2005/8/layout/matrix1"/>
    <dgm:cxn modelId="{51D027DB-FFBE-4C00-B4D2-F7413AC38002}" type="presParOf" srcId="{B8CA32AE-EAF0-4998-A715-4F7A1B57BDC8}" destId="{7A9C544E-C6CE-4D2D-8D47-FC961852D622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320796A-DEB4-4D61-86B8-6E70237BEAF4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418025C3-026B-461A-AF51-7494E9BFCB67}">
      <dgm:prSet phldrT="[Текст]" custT="1"/>
      <dgm:spPr>
        <a:solidFill>
          <a:schemeClr val="bg2">
            <a:lumMod val="50000"/>
          </a:schemeClr>
        </a:solidFill>
      </dgm:spPr>
      <dgm:t>
        <a:bodyPr/>
        <a:lstStyle/>
        <a:p>
          <a:pPr algn="ctr"/>
          <a:r>
            <a: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пропаганда основ безопасности, коллективизма, долга, непримиримого отношения к различного рода правонарушениям</a:t>
          </a:r>
          <a:endParaRPr lang="ru-RU" sz="1600" dirty="0"/>
        </a:p>
      </dgm:t>
    </dgm:pt>
    <dgm:pt modelId="{6C0D3614-8E7B-4217-8AEF-902060B6C88C}" type="parTrans" cxnId="{5FDFD68A-2ABA-4547-A433-F03277EBFDE8}">
      <dgm:prSet/>
      <dgm:spPr/>
      <dgm:t>
        <a:bodyPr/>
        <a:lstStyle/>
        <a:p>
          <a:endParaRPr lang="ru-RU"/>
        </a:p>
      </dgm:t>
    </dgm:pt>
    <dgm:pt modelId="{0E8A6C33-DB4D-4C83-91AC-0AACF21CF1B3}" type="sibTrans" cxnId="{5FDFD68A-2ABA-4547-A433-F03277EBFDE8}">
      <dgm:prSet/>
      <dgm:spPr/>
      <dgm:t>
        <a:bodyPr/>
        <a:lstStyle/>
        <a:p>
          <a:endParaRPr lang="ru-RU"/>
        </a:p>
      </dgm:t>
    </dgm:pt>
    <dgm:pt modelId="{C7636D53-E7EF-4E6A-92BB-9865D6B81523}">
      <dgm:prSet phldrT="[Текст]"/>
      <dgm:spPr>
        <a:solidFill>
          <a:schemeClr val="bg2">
            <a:lumMod val="75000"/>
          </a:schemeClr>
        </a:solidFill>
      </dgm:spPr>
      <dgm:t>
        <a:bodyPr/>
        <a:lstStyle/>
        <a:p>
          <a:pPr algn="ctr"/>
          <a:r>
            <a:rPr lang="ru-RU" b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привлечение обучающихся к пропаганде здорового образа жизни</a:t>
          </a:r>
          <a:endParaRPr lang="ru-RU"/>
        </a:p>
      </dgm:t>
    </dgm:pt>
    <dgm:pt modelId="{767BFC25-47F2-440E-94D9-12DA916FCF6C}" type="parTrans" cxnId="{C26D0A36-08A0-4BFD-8DD8-EA7DC9282E5E}">
      <dgm:prSet/>
      <dgm:spPr/>
      <dgm:t>
        <a:bodyPr/>
        <a:lstStyle/>
        <a:p>
          <a:endParaRPr lang="ru-RU"/>
        </a:p>
      </dgm:t>
    </dgm:pt>
    <dgm:pt modelId="{275CB7B0-04DD-474C-BC6E-57C13F14C792}" type="sibTrans" cxnId="{C26D0A36-08A0-4BFD-8DD8-EA7DC9282E5E}">
      <dgm:prSet/>
      <dgm:spPr/>
      <dgm:t>
        <a:bodyPr/>
        <a:lstStyle/>
        <a:p>
          <a:endParaRPr lang="ru-RU"/>
        </a:p>
      </dgm:t>
    </dgm:pt>
    <dgm:pt modelId="{7ACD5722-4518-4AAE-8BAD-B21F016AE919}">
      <dgm:prSet/>
      <dgm:spPr>
        <a:solidFill>
          <a:srgbClr val="92D050"/>
        </a:solidFill>
      </dgm:spPr>
      <dgm:t>
        <a:bodyPr/>
        <a:lstStyle/>
        <a:p>
          <a:pPr algn="ctr"/>
          <a:r>
            <a:rPr lang="ru-RU" b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профилактика безопасности и правонарушений среди учащихся, правовое воспитание подростков</a:t>
          </a:r>
        </a:p>
      </dgm:t>
    </dgm:pt>
    <dgm:pt modelId="{F450AFDF-0E9E-480D-AB09-14FBA0D5A617}" type="parTrans" cxnId="{CF0673E4-269C-478E-BAD0-72B2714818AF}">
      <dgm:prSet/>
      <dgm:spPr/>
      <dgm:t>
        <a:bodyPr/>
        <a:lstStyle/>
        <a:p>
          <a:endParaRPr lang="ru-RU"/>
        </a:p>
      </dgm:t>
    </dgm:pt>
    <dgm:pt modelId="{64858CC9-91A4-44B5-8E79-3B0D9187DCC5}" type="sibTrans" cxnId="{CF0673E4-269C-478E-BAD0-72B2714818AF}">
      <dgm:prSet/>
      <dgm:spPr/>
      <dgm:t>
        <a:bodyPr/>
        <a:lstStyle/>
        <a:p>
          <a:endParaRPr lang="ru-RU"/>
        </a:p>
      </dgm:t>
    </dgm:pt>
    <dgm:pt modelId="{52F27318-F90B-4C41-9935-E33AAB26400D}">
      <dgm:prSet/>
      <dgm:spPr>
        <a:solidFill>
          <a:srgbClr val="00B050"/>
        </a:solidFill>
      </dgm:spPr>
      <dgm:t>
        <a:bodyPr/>
        <a:lstStyle/>
        <a:p>
          <a:pPr algn="ctr"/>
          <a:r>
            <a: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пропаганда активного досуга детей и подростков во </a:t>
          </a:r>
          <a:r>
            <a:rPr lang="ru-RU" b="1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внеучебное</a:t>
          </a:r>
          <a:r>
            <a: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время</a:t>
          </a:r>
          <a:endParaRPr lang="ru-RU" dirty="0"/>
        </a:p>
      </dgm:t>
    </dgm:pt>
    <dgm:pt modelId="{759F6D10-33AE-4678-9457-5C12E9B90E2A}" type="parTrans" cxnId="{4E2AD221-3A76-4B7B-BFD0-85D05E52C7A2}">
      <dgm:prSet/>
      <dgm:spPr/>
      <dgm:t>
        <a:bodyPr/>
        <a:lstStyle/>
        <a:p>
          <a:endParaRPr lang="ru-RU"/>
        </a:p>
      </dgm:t>
    </dgm:pt>
    <dgm:pt modelId="{246B499B-0634-4C61-B682-5CB5312E0A73}" type="sibTrans" cxnId="{4E2AD221-3A76-4B7B-BFD0-85D05E52C7A2}">
      <dgm:prSet/>
      <dgm:spPr/>
      <dgm:t>
        <a:bodyPr/>
        <a:lstStyle/>
        <a:p>
          <a:endParaRPr lang="ru-RU"/>
        </a:p>
      </dgm:t>
    </dgm:pt>
    <dgm:pt modelId="{C23B6D54-A8C8-4C36-982E-0B25FC8FC284}">
      <dgm:prSet phldrT="[Текст]"/>
      <dgm:spPr>
        <a:solidFill>
          <a:srgbClr val="FFFF00"/>
        </a:solidFill>
      </dgm:spPr>
      <dgm:t>
        <a:bodyPr/>
        <a:lstStyle/>
        <a:p>
          <a:pPr algn="ctr"/>
          <a:r>
            <a:rPr lang="ru-RU" b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повышение уровня нравственной, гражданской, трудовой активности, физической подготовки</a:t>
          </a:r>
        </a:p>
      </dgm:t>
    </dgm:pt>
    <dgm:pt modelId="{49DB6940-DFE5-4A8A-94CF-EA6B0F485071}" type="parTrans" cxnId="{8C571404-D84C-46D9-A715-CF401EE5988D}">
      <dgm:prSet/>
      <dgm:spPr/>
      <dgm:t>
        <a:bodyPr/>
        <a:lstStyle/>
        <a:p>
          <a:endParaRPr lang="ru-RU"/>
        </a:p>
      </dgm:t>
    </dgm:pt>
    <dgm:pt modelId="{B7DFC353-E27D-4DD3-A275-D35686818E62}" type="sibTrans" cxnId="{8C571404-D84C-46D9-A715-CF401EE5988D}">
      <dgm:prSet/>
      <dgm:spPr/>
      <dgm:t>
        <a:bodyPr/>
        <a:lstStyle/>
        <a:p>
          <a:endParaRPr lang="ru-RU"/>
        </a:p>
      </dgm:t>
    </dgm:pt>
    <dgm:pt modelId="{DFC6B11F-806D-4465-9A81-1D293A872F66}">
      <dgm:prSet phldrT="[Текст]"/>
      <dgm:spPr>
        <a:solidFill>
          <a:srgbClr val="FFC000"/>
        </a:solidFill>
      </dgm:spPr>
      <dgm:t>
        <a:bodyPr/>
        <a:lstStyle/>
        <a:p>
          <a:pPr algn="ctr"/>
          <a:r>
            <a: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формирование у обучающихся национального самосознания, чувства патриотизма, любви к Родине</a:t>
          </a:r>
        </a:p>
      </dgm:t>
    </dgm:pt>
    <dgm:pt modelId="{8CA68532-115C-43E5-94DB-B5885E1FAC0C}" type="parTrans" cxnId="{E48E4FB4-669B-4697-8CC8-9B48B674CD1E}">
      <dgm:prSet/>
      <dgm:spPr/>
      <dgm:t>
        <a:bodyPr/>
        <a:lstStyle/>
        <a:p>
          <a:endParaRPr lang="ru-RU"/>
        </a:p>
      </dgm:t>
    </dgm:pt>
    <dgm:pt modelId="{8567631A-EF93-4C50-B7D1-BBCDCD8B51A2}" type="sibTrans" cxnId="{E48E4FB4-669B-4697-8CC8-9B48B674CD1E}">
      <dgm:prSet/>
      <dgm:spPr/>
      <dgm:t>
        <a:bodyPr/>
        <a:lstStyle/>
        <a:p>
          <a:endParaRPr lang="ru-RU"/>
        </a:p>
      </dgm:t>
    </dgm:pt>
    <dgm:pt modelId="{53CF9F64-C0B6-4255-8743-1D3042A7E7A8}" type="pres">
      <dgm:prSet presAssocID="{7320796A-DEB4-4D61-86B8-6E70237BEAF4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DDC019C3-2423-4F40-A447-E8E6860D3E67}" type="pres">
      <dgm:prSet presAssocID="{7320796A-DEB4-4D61-86B8-6E70237BEAF4}" presName="Name1" presStyleCnt="0"/>
      <dgm:spPr/>
    </dgm:pt>
    <dgm:pt modelId="{AEB1F0F4-64BB-4515-94B7-4A9DFC87DB42}" type="pres">
      <dgm:prSet presAssocID="{7320796A-DEB4-4D61-86B8-6E70237BEAF4}" presName="cycle" presStyleCnt="0"/>
      <dgm:spPr/>
    </dgm:pt>
    <dgm:pt modelId="{4CED01CB-0151-40A8-85BD-C99F347D4475}" type="pres">
      <dgm:prSet presAssocID="{7320796A-DEB4-4D61-86B8-6E70237BEAF4}" presName="srcNode" presStyleLbl="node1" presStyleIdx="0" presStyleCnt="6"/>
      <dgm:spPr/>
    </dgm:pt>
    <dgm:pt modelId="{4DD67A95-3DBC-46FF-BECC-92EABE3D016C}" type="pres">
      <dgm:prSet presAssocID="{7320796A-DEB4-4D61-86B8-6E70237BEAF4}" presName="conn" presStyleLbl="parChTrans1D2" presStyleIdx="0" presStyleCnt="1"/>
      <dgm:spPr/>
      <dgm:t>
        <a:bodyPr/>
        <a:lstStyle/>
        <a:p>
          <a:endParaRPr lang="ru-RU"/>
        </a:p>
      </dgm:t>
    </dgm:pt>
    <dgm:pt modelId="{F8DC7A0F-5921-40BD-B520-4863F9EC590D}" type="pres">
      <dgm:prSet presAssocID="{7320796A-DEB4-4D61-86B8-6E70237BEAF4}" presName="extraNode" presStyleLbl="node1" presStyleIdx="0" presStyleCnt="6"/>
      <dgm:spPr/>
    </dgm:pt>
    <dgm:pt modelId="{3F79EE50-2472-4CAE-BEB2-E5E214002D18}" type="pres">
      <dgm:prSet presAssocID="{7320796A-DEB4-4D61-86B8-6E70237BEAF4}" presName="dstNode" presStyleLbl="node1" presStyleIdx="0" presStyleCnt="6"/>
      <dgm:spPr/>
    </dgm:pt>
    <dgm:pt modelId="{E3423CA9-D921-4A3D-A463-404E5768196A}" type="pres">
      <dgm:prSet presAssocID="{418025C3-026B-461A-AF51-7494E9BFCB67}" presName="text_1" presStyleLbl="node1" presStyleIdx="0" presStyleCnt="6" custScaleY="1279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282274-E210-446B-A68C-E850EB3A1C61}" type="pres">
      <dgm:prSet presAssocID="{418025C3-026B-461A-AF51-7494E9BFCB67}" presName="accent_1" presStyleCnt="0"/>
      <dgm:spPr/>
    </dgm:pt>
    <dgm:pt modelId="{54DA85A5-E299-4A22-80E1-AA8C8D653C16}" type="pres">
      <dgm:prSet presAssocID="{418025C3-026B-461A-AF51-7494E9BFCB67}" presName="accentRepeatNode" presStyleLbl="solidFgAcc1" presStyleIdx="0" presStyleCnt="6"/>
      <dgm:spPr/>
    </dgm:pt>
    <dgm:pt modelId="{6CEECA2A-F3B1-4F2F-AC5D-390B241E232B}" type="pres">
      <dgm:prSet presAssocID="{C7636D53-E7EF-4E6A-92BB-9865D6B81523}" presName="text_2" presStyleLbl="node1" presStyleIdx="1" presStyleCnt="6" custScaleY="133485" custLinFactNeighborX="-3766" custLinFactNeighborY="18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2C9BA6-0AA5-4A3D-9D62-71E4C9EFB5F4}" type="pres">
      <dgm:prSet presAssocID="{C7636D53-E7EF-4E6A-92BB-9865D6B81523}" presName="accent_2" presStyleCnt="0"/>
      <dgm:spPr/>
    </dgm:pt>
    <dgm:pt modelId="{69E02DAD-4DF3-4839-B79F-A9C953872043}" type="pres">
      <dgm:prSet presAssocID="{C7636D53-E7EF-4E6A-92BB-9865D6B81523}" presName="accentRepeatNode" presStyleLbl="solidFgAcc1" presStyleIdx="1" presStyleCnt="6"/>
      <dgm:spPr/>
    </dgm:pt>
    <dgm:pt modelId="{14D16BE6-84B0-4E06-8DD1-4A5F3C6E835D}" type="pres">
      <dgm:prSet presAssocID="{52F27318-F90B-4C41-9935-E33AAB26400D}" presName="text_3" presStyleLbl="node1" presStyleIdx="2" presStyleCnt="6" custScaleY="1268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0E6CE8-04D6-49C2-B277-6742B92A2E39}" type="pres">
      <dgm:prSet presAssocID="{52F27318-F90B-4C41-9935-E33AAB26400D}" presName="accent_3" presStyleCnt="0"/>
      <dgm:spPr/>
    </dgm:pt>
    <dgm:pt modelId="{F25D846F-1670-4FB5-A75D-B1AA5221430D}" type="pres">
      <dgm:prSet presAssocID="{52F27318-F90B-4C41-9935-E33AAB26400D}" presName="accentRepeatNode" presStyleLbl="solidFgAcc1" presStyleIdx="2" presStyleCnt="6"/>
      <dgm:spPr/>
    </dgm:pt>
    <dgm:pt modelId="{6A05FA53-AA91-4BC0-86E9-3097B31E27CD}" type="pres">
      <dgm:prSet presAssocID="{7ACD5722-4518-4AAE-8BAD-B21F016AE919}" presName="text_4" presStyleLbl="node1" presStyleIdx="3" presStyleCnt="6" custScaleY="1297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F45912-48F1-45B6-867A-D1AE21335C40}" type="pres">
      <dgm:prSet presAssocID="{7ACD5722-4518-4AAE-8BAD-B21F016AE919}" presName="accent_4" presStyleCnt="0"/>
      <dgm:spPr/>
    </dgm:pt>
    <dgm:pt modelId="{1551D9C1-4048-4AF9-A963-0A6CF830AB78}" type="pres">
      <dgm:prSet presAssocID="{7ACD5722-4518-4AAE-8BAD-B21F016AE919}" presName="accentRepeatNode" presStyleLbl="solidFgAcc1" presStyleIdx="3" presStyleCnt="6"/>
      <dgm:spPr/>
    </dgm:pt>
    <dgm:pt modelId="{B98D7A1E-C093-4CD5-BBD5-3B878285CF97}" type="pres">
      <dgm:prSet presAssocID="{C23B6D54-A8C8-4C36-982E-0B25FC8FC284}" presName="text_5" presStyleLbl="node1" presStyleIdx="4" presStyleCnt="6" custScaleY="1159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42E584-5D39-47D5-8415-47CA82761907}" type="pres">
      <dgm:prSet presAssocID="{C23B6D54-A8C8-4C36-982E-0B25FC8FC284}" presName="accent_5" presStyleCnt="0"/>
      <dgm:spPr/>
    </dgm:pt>
    <dgm:pt modelId="{EE87EF9A-373B-41D2-9B28-D301771AF0C9}" type="pres">
      <dgm:prSet presAssocID="{C23B6D54-A8C8-4C36-982E-0B25FC8FC284}" presName="accentRepeatNode" presStyleLbl="solidFgAcc1" presStyleIdx="4" presStyleCnt="6"/>
      <dgm:spPr/>
    </dgm:pt>
    <dgm:pt modelId="{5CAF8CCD-DDE0-4887-843D-2D04C4CD668C}" type="pres">
      <dgm:prSet presAssocID="{DFC6B11F-806D-4465-9A81-1D293A872F66}" presName="text_6" presStyleLbl="node1" presStyleIdx="5" presStyleCnt="6" custScaleY="1284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7D8EA3-AB94-49FE-AD6D-FB8FD533FC5D}" type="pres">
      <dgm:prSet presAssocID="{DFC6B11F-806D-4465-9A81-1D293A872F66}" presName="accent_6" presStyleCnt="0"/>
      <dgm:spPr/>
    </dgm:pt>
    <dgm:pt modelId="{F380500E-5D5E-44D4-AB62-694BD22C4E9E}" type="pres">
      <dgm:prSet presAssocID="{DFC6B11F-806D-4465-9A81-1D293A872F66}" presName="accentRepeatNode" presStyleLbl="solidFgAcc1" presStyleIdx="5" presStyleCnt="6"/>
      <dgm:spPr/>
    </dgm:pt>
  </dgm:ptLst>
  <dgm:cxnLst>
    <dgm:cxn modelId="{CF0673E4-269C-478E-BAD0-72B2714818AF}" srcId="{7320796A-DEB4-4D61-86B8-6E70237BEAF4}" destId="{7ACD5722-4518-4AAE-8BAD-B21F016AE919}" srcOrd="3" destOrd="0" parTransId="{F450AFDF-0E9E-480D-AB09-14FBA0D5A617}" sibTransId="{64858CC9-91A4-44B5-8E79-3B0D9187DCC5}"/>
    <dgm:cxn modelId="{7FE00DEE-2238-4F5F-8999-D225434C0736}" type="presOf" srcId="{52F27318-F90B-4C41-9935-E33AAB26400D}" destId="{14D16BE6-84B0-4E06-8DD1-4A5F3C6E835D}" srcOrd="0" destOrd="0" presId="urn:microsoft.com/office/officeart/2008/layout/VerticalCurvedList"/>
    <dgm:cxn modelId="{8C571404-D84C-46D9-A715-CF401EE5988D}" srcId="{7320796A-DEB4-4D61-86B8-6E70237BEAF4}" destId="{C23B6D54-A8C8-4C36-982E-0B25FC8FC284}" srcOrd="4" destOrd="0" parTransId="{49DB6940-DFE5-4A8A-94CF-EA6B0F485071}" sibTransId="{B7DFC353-E27D-4DD3-A275-D35686818E62}"/>
    <dgm:cxn modelId="{E48E4FB4-669B-4697-8CC8-9B48B674CD1E}" srcId="{7320796A-DEB4-4D61-86B8-6E70237BEAF4}" destId="{DFC6B11F-806D-4465-9A81-1D293A872F66}" srcOrd="5" destOrd="0" parTransId="{8CA68532-115C-43E5-94DB-B5885E1FAC0C}" sibTransId="{8567631A-EF93-4C50-B7D1-BBCDCD8B51A2}"/>
    <dgm:cxn modelId="{5FDFD68A-2ABA-4547-A433-F03277EBFDE8}" srcId="{7320796A-DEB4-4D61-86B8-6E70237BEAF4}" destId="{418025C3-026B-461A-AF51-7494E9BFCB67}" srcOrd="0" destOrd="0" parTransId="{6C0D3614-8E7B-4217-8AEF-902060B6C88C}" sibTransId="{0E8A6C33-DB4D-4C83-91AC-0AACF21CF1B3}"/>
    <dgm:cxn modelId="{4E2AD221-3A76-4B7B-BFD0-85D05E52C7A2}" srcId="{7320796A-DEB4-4D61-86B8-6E70237BEAF4}" destId="{52F27318-F90B-4C41-9935-E33AAB26400D}" srcOrd="2" destOrd="0" parTransId="{759F6D10-33AE-4678-9457-5C12E9B90E2A}" sibTransId="{246B499B-0634-4C61-B682-5CB5312E0A73}"/>
    <dgm:cxn modelId="{65BDE562-F19C-43B7-A8A8-893186226093}" type="presOf" srcId="{418025C3-026B-461A-AF51-7494E9BFCB67}" destId="{E3423CA9-D921-4A3D-A463-404E5768196A}" srcOrd="0" destOrd="0" presId="urn:microsoft.com/office/officeart/2008/layout/VerticalCurvedList"/>
    <dgm:cxn modelId="{B67DCC88-8096-4E4E-96FE-F79ED563FC61}" type="presOf" srcId="{7ACD5722-4518-4AAE-8BAD-B21F016AE919}" destId="{6A05FA53-AA91-4BC0-86E9-3097B31E27CD}" srcOrd="0" destOrd="0" presId="urn:microsoft.com/office/officeart/2008/layout/VerticalCurvedList"/>
    <dgm:cxn modelId="{79D96036-982A-41B5-965A-9CA9019DC432}" type="presOf" srcId="{7320796A-DEB4-4D61-86B8-6E70237BEAF4}" destId="{53CF9F64-C0B6-4255-8743-1D3042A7E7A8}" srcOrd="0" destOrd="0" presId="urn:microsoft.com/office/officeart/2008/layout/VerticalCurvedList"/>
    <dgm:cxn modelId="{B875F871-84D3-44B2-83F0-80149C515A08}" type="presOf" srcId="{0E8A6C33-DB4D-4C83-91AC-0AACF21CF1B3}" destId="{4DD67A95-3DBC-46FF-BECC-92EABE3D016C}" srcOrd="0" destOrd="0" presId="urn:microsoft.com/office/officeart/2008/layout/VerticalCurvedList"/>
    <dgm:cxn modelId="{C26D0A36-08A0-4BFD-8DD8-EA7DC9282E5E}" srcId="{7320796A-DEB4-4D61-86B8-6E70237BEAF4}" destId="{C7636D53-E7EF-4E6A-92BB-9865D6B81523}" srcOrd="1" destOrd="0" parTransId="{767BFC25-47F2-440E-94D9-12DA916FCF6C}" sibTransId="{275CB7B0-04DD-474C-BC6E-57C13F14C792}"/>
    <dgm:cxn modelId="{DB21C6CC-2BD6-47F0-BDF8-828637F1F9AF}" type="presOf" srcId="{C7636D53-E7EF-4E6A-92BB-9865D6B81523}" destId="{6CEECA2A-F3B1-4F2F-AC5D-390B241E232B}" srcOrd="0" destOrd="0" presId="urn:microsoft.com/office/officeart/2008/layout/VerticalCurvedList"/>
    <dgm:cxn modelId="{17E9589D-5C72-4869-8585-F78F60745F26}" type="presOf" srcId="{C23B6D54-A8C8-4C36-982E-0B25FC8FC284}" destId="{B98D7A1E-C093-4CD5-BBD5-3B878285CF97}" srcOrd="0" destOrd="0" presId="urn:microsoft.com/office/officeart/2008/layout/VerticalCurvedList"/>
    <dgm:cxn modelId="{A6A2BA13-8C59-467F-A6E2-6F15DC40DC36}" type="presOf" srcId="{DFC6B11F-806D-4465-9A81-1D293A872F66}" destId="{5CAF8CCD-DDE0-4887-843D-2D04C4CD668C}" srcOrd="0" destOrd="0" presId="urn:microsoft.com/office/officeart/2008/layout/VerticalCurvedList"/>
    <dgm:cxn modelId="{98EE3726-9057-4AB4-AA9D-9085CE033951}" type="presParOf" srcId="{53CF9F64-C0B6-4255-8743-1D3042A7E7A8}" destId="{DDC019C3-2423-4F40-A447-E8E6860D3E67}" srcOrd="0" destOrd="0" presId="urn:microsoft.com/office/officeart/2008/layout/VerticalCurvedList"/>
    <dgm:cxn modelId="{AA7D9B57-CF06-4259-B567-A05B06D7C6C4}" type="presParOf" srcId="{DDC019C3-2423-4F40-A447-E8E6860D3E67}" destId="{AEB1F0F4-64BB-4515-94B7-4A9DFC87DB42}" srcOrd="0" destOrd="0" presId="urn:microsoft.com/office/officeart/2008/layout/VerticalCurvedList"/>
    <dgm:cxn modelId="{0B4E868E-F0BA-47F9-818F-B1059F5A6755}" type="presParOf" srcId="{AEB1F0F4-64BB-4515-94B7-4A9DFC87DB42}" destId="{4CED01CB-0151-40A8-85BD-C99F347D4475}" srcOrd="0" destOrd="0" presId="urn:microsoft.com/office/officeart/2008/layout/VerticalCurvedList"/>
    <dgm:cxn modelId="{34598145-6614-408C-932B-9039E5FCFC30}" type="presParOf" srcId="{AEB1F0F4-64BB-4515-94B7-4A9DFC87DB42}" destId="{4DD67A95-3DBC-46FF-BECC-92EABE3D016C}" srcOrd="1" destOrd="0" presId="urn:microsoft.com/office/officeart/2008/layout/VerticalCurvedList"/>
    <dgm:cxn modelId="{EE231432-FE55-4002-8060-885784B2402F}" type="presParOf" srcId="{AEB1F0F4-64BB-4515-94B7-4A9DFC87DB42}" destId="{F8DC7A0F-5921-40BD-B520-4863F9EC590D}" srcOrd="2" destOrd="0" presId="urn:microsoft.com/office/officeart/2008/layout/VerticalCurvedList"/>
    <dgm:cxn modelId="{FCC122CD-A5D3-465B-B286-FBE098D42210}" type="presParOf" srcId="{AEB1F0F4-64BB-4515-94B7-4A9DFC87DB42}" destId="{3F79EE50-2472-4CAE-BEB2-E5E214002D18}" srcOrd="3" destOrd="0" presId="urn:microsoft.com/office/officeart/2008/layout/VerticalCurvedList"/>
    <dgm:cxn modelId="{D96B3FFF-325E-488D-956C-07B8EB38EADE}" type="presParOf" srcId="{DDC019C3-2423-4F40-A447-E8E6860D3E67}" destId="{E3423CA9-D921-4A3D-A463-404E5768196A}" srcOrd="1" destOrd="0" presId="urn:microsoft.com/office/officeart/2008/layout/VerticalCurvedList"/>
    <dgm:cxn modelId="{610ADA93-B2B8-44B8-A22C-B02567B0CD87}" type="presParOf" srcId="{DDC019C3-2423-4F40-A447-E8E6860D3E67}" destId="{FE282274-E210-446B-A68C-E850EB3A1C61}" srcOrd="2" destOrd="0" presId="urn:microsoft.com/office/officeart/2008/layout/VerticalCurvedList"/>
    <dgm:cxn modelId="{ADF27EB4-A2B7-4422-8045-F7A8E81646BC}" type="presParOf" srcId="{FE282274-E210-446B-A68C-E850EB3A1C61}" destId="{54DA85A5-E299-4A22-80E1-AA8C8D653C16}" srcOrd="0" destOrd="0" presId="urn:microsoft.com/office/officeart/2008/layout/VerticalCurvedList"/>
    <dgm:cxn modelId="{CFC0D6FB-6DCC-4EFE-9E55-4AD444244402}" type="presParOf" srcId="{DDC019C3-2423-4F40-A447-E8E6860D3E67}" destId="{6CEECA2A-F3B1-4F2F-AC5D-390B241E232B}" srcOrd="3" destOrd="0" presId="urn:microsoft.com/office/officeart/2008/layout/VerticalCurvedList"/>
    <dgm:cxn modelId="{22430175-0E05-45E8-A3EA-3E3E503E7814}" type="presParOf" srcId="{DDC019C3-2423-4F40-A447-E8E6860D3E67}" destId="{9A2C9BA6-0AA5-4A3D-9D62-71E4C9EFB5F4}" srcOrd="4" destOrd="0" presId="urn:microsoft.com/office/officeart/2008/layout/VerticalCurvedList"/>
    <dgm:cxn modelId="{2EB844E0-454D-41D8-9696-D7C400BBC696}" type="presParOf" srcId="{9A2C9BA6-0AA5-4A3D-9D62-71E4C9EFB5F4}" destId="{69E02DAD-4DF3-4839-B79F-A9C953872043}" srcOrd="0" destOrd="0" presId="urn:microsoft.com/office/officeart/2008/layout/VerticalCurvedList"/>
    <dgm:cxn modelId="{6D0E54B0-E38C-4FD8-8FC0-4AB51F043FF4}" type="presParOf" srcId="{DDC019C3-2423-4F40-A447-E8E6860D3E67}" destId="{14D16BE6-84B0-4E06-8DD1-4A5F3C6E835D}" srcOrd="5" destOrd="0" presId="urn:microsoft.com/office/officeart/2008/layout/VerticalCurvedList"/>
    <dgm:cxn modelId="{23C61857-32C4-4FBA-A76B-F267538DD8D6}" type="presParOf" srcId="{DDC019C3-2423-4F40-A447-E8E6860D3E67}" destId="{890E6CE8-04D6-49C2-B277-6742B92A2E39}" srcOrd="6" destOrd="0" presId="urn:microsoft.com/office/officeart/2008/layout/VerticalCurvedList"/>
    <dgm:cxn modelId="{D8CCD710-AAAD-4750-8B4D-AC31AF262E73}" type="presParOf" srcId="{890E6CE8-04D6-49C2-B277-6742B92A2E39}" destId="{F25D846F-1670-4FB5-A75D-B1AA5221430D}" srcOrd="0" destOrd="0" presId="urn:microsoft.com/office/officeart/2008/layout/VerticalCurvedList"/>
    <dgm:cxn modelId="{1BF34D01-DCB8-4430-8F3A-A67829F36E3B}" type="presParOf" srcId="{DDC019C3-2423-4F40-A447-E8E6860D3E67}" destId="{6A05FA53-AA91-4BC0-86E9-3097B31E27CD}" srcOrd="7" destOrd="0" presId="urn:microsoft.com/office/officeart/2008/layout/VerticalCurvedList"/>
    <dgm:cxn modelId="{C7521430-21DA-47CB-B26D-2299BED77C89}" type="presParOf" srcId="{DDC019C3-2423-4F40-A447-E8E6860D3E67}" destId="{FBF45912-48F1-45B6-867A-D1AE21335C40}" srcOrd="8" destOrd="0" presId="urn:microsoft.com/office/officeart/2008/layout/VerticalCurvedList"/>
    <dgm:cxn modelId="{027C667B-EC7A-4476-B8C7-012E4D71B0B3}" type="presParOf" srcId="{FBF45912-48F1-45B6-867A-D1AE21335C40}" destId="{1551D9C1-4048-4AF9-A963-0A6CF830AB78}" srcOrd="0" destOrd="0" presId="urn:microsoft.com/office/officeart/2008/layout/VerticalCurvedList"/>
    <dgm:cxn modelId="{C3CB3B88-C7B9-432A-BE15-98553FB02CFA}" type="presParOf" srcId="{DDC019C3-2423-4F40-A447-E8E6860D3E67}" destId="{B98D7A1E-C093-4CD5-BBD5-3B878285CF97}" srcOrd="9" destOrd="0" presId="urn:microsoft.com/office/officeart/2008/layout/VerticalCurvedList"/>
    <dgm:cxn modelId="{C4C34397-C813-4C83-AD36-E07E64B8092C}" type="presParOf" srcId="{DDC019C3-2423-4F40-A447-E8E6860D3E67}" destId="{EE42E584-5D39-47D5-8415-47CA82761907}" srcOrd="10" destOrd="0" presId="urn:microsoft.com/office/officeart/2008/layout/VerticalCurvedList"/>
    <dgm:cxn modelId="{7861C8D9-5690-4056-981C-4B74244954C6}" type="presParOf" srcId="{EE42E584-5D39-47D5-8415-47CA82761907}" destId="{EE87EF9A-373B-41D2-9B28-D301771AF0C9}" srcOrd="0" destOrd="0" presId="urn:microsoft.com/office/officeart/2008/layout/VerticalCurvedList"/>
    <dgm:cxn modelId="{5D586D82-127C-4FFF-8AA8-CAFFB930498E}" type="presParOf" srcId="{DDC019C3-2423-4F40-A447-E8E6860D3E67}" destId="{5CAF8CCD-DDE0-4887-843D-2D04C4CD668C}" srcOrd="11" destOrd="0" presId="urn:microsoft.com/office/officeart/2008/layout/VerticalCurvedList"/>
    <dgm:cxn modelId="{3AB81490-3090-4546-9016-987F1D225836}" type="presParOf" srcId="{DDC019C3-2423-4F40-A447-E8E6860D3E67}" destId="{257D8EA3-AB94-49FE-AD6D-FB8FD533FC5D}" srcOrd="12" destOrd="0" presId="urn:microsoft.com/office/officeart/2008/layout/VerticalCurvedList"/>
    <dgm:cxn modelId="{8F352C63-C6F8-41AA-ADA8-A03793B5EBE0}" type="presParOf" srcId="{257D8EA3-AB94-49FE-AD6D-FB8FD533FC5D}" destId="{F380500E-5D5E-44D4-AB62-694BD22C4E9E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9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Группа 1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6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Полилиния 7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30407B46-4E83-49B9-996B-A03A4302B8FE}" type="datetimeFigureOut">
              <a:rPr lang="ru-RU"/>
              <a:pPr>
                <a:defRPr/>
              </a:pPr>
              <a:t>25.10.2021</a:t>
            </a:fld>
            <a:endParaRPr lang="ru-RU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62AF212B-7590-4E84-B62F-30C6D64C95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460DE5-1276-4E23-9D14-A0211AE9848A}" type="datetimeFigureOut">
              <a:rPr lang="ru-RU"/>
              <a:pPr>
                <a:defRPr/>
              </a:pPr>
              <a:t>25.10.2021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83C015-013A-4EBA-B0B8-09E3BD914A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401495-9E01-4C1D-8317-8BA0C5087F73}" type="datetimeFigureOut">
              <a:rPr lang="ru-RU"/>
              <a:pPr>
                <a:defRPr/>
              </a:pPr>
              <a:t>25.10.2021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51F83D-1873-4579-B30F-36C4227F7C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813F1-E90D-43A3-A33A-69FA38E8A7DA}" type="datetimeFigureOut">
              <a:rPr lang="ru-RU"/>
              <a:pPr>
                <a:defRPr/>
              </a:pPr>
              <a:t>25.10.2021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83BE0-1901-4345-B853-380A2ED2D7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6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Нашивка 7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40C8DE4-E05E-4AD4-AEFE-4DF29AA016AA}" type="datetimeFigureOut">
              <a:rPr lang="ru-RU"/>
              <a:pPr>
                <a:defRPr/>
              </a:pPr>
              <a:t>25.10.2021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67071CD-6F5E-40F3-B972-27DC1C8E08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94DCD29-3C4B-4BBA-A646-B4D90B579F57}" type="datetimeFigureOut">
              <a:rPr lang="ru-RU"/>
              <a:pPr>
                <a:defRPr/>
              </a:pPr>
              <a:t>25.10.2021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AAE0F83-5FBE-4E8E-817D-08E353E920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646D781-4AC0-4512-A8EB-82B338AFFB1E}" type="datetimeFigureOut">
              <a:rPr lang="ru-RU"/>
              <a:pPr>
                <a:defRPr/>
              </a:pPr>
              <a:t>25.10.2021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4338DF6-2E5E-4F80-801D-52C71BD2ED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1F901C3-4793-4F0A-9B6C-F16362DE625B}" type="datetimeFigureOut">
              <a:rPr lang="ru-RU"/>
              <a:pPr>
                <a:defRPr/>
              </a:pPr>
              <a:t>25.10.2021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F5DC3A0-8993-474E-943C-8172EC82A6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7F821-AC56-4B25-BFF5-B6A951F33EE1}" type="datetimeFigureOut">
              <a:rPr lang="ru-RU"/>
              <a:pPr>
                <a:defRPr/>
              </a:pPr>
              <a:t>25.10.2021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392E8-4EDE-43AF-BC41-ECFF37FAE1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3C59502-140F-4E47-9A35-D4EA37C2FEBE}" type="datetimeFigureOut">
              <a:rPr lang="ru-RU"/>
              <a:pPr>
                <a:defRPr/>
              </a:pPr>
              <a:t>25.10.2021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5E54B16-7F32-40F6-A28D-BDDF2DE60B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7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Полилиния 8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11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Нашивка 12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3001584C-9046-40A1-A9CE-DD71071BC308}" type="datetimeFigureOut">
              <a:rPr lang="ru-RU"/>
              <a:pPr>
                <a:defRPr/>
              </a:pPr>
              <a:t>25.10.2021</a:t>
            </a:fld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1C107E48-57A2-49E5-98C6-A67731439F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A4666A55-4562-40DC-BCF3-BABE9BF84EE8}" type="datetimeFigureOut">
              <a:rPr lang="ru-RU"/>
              <a:pPr>
                <a:defRPr/>
              </a:pPr>
              <a:t>25.10.2021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410A5738-6034-489B-8D92-EBDBFAFE6B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7" r:id="rId2"/>
    <p:sldLayoutId id="2147483709" r:id="rId3"/>
    <p:sldLayoutId id="2147483710" r:id="rId4"/>
    <p:sldLayoutId id="2147483711" r:id="rId5"/>
    <p:sldLayoutId id="2147483712" r:id="rId6"/>
    <p:sldLayoutId id="2147483706" r:id="rId7"/>
    <p:sldLayoutId id="2147483713" r:id="rId8"/>
    <p:sldLayoutId id="2147483714" r:id="rId9"/>
    <p:sldLayoutId id="2147483705" r:id="rId10"/>
    <p:sldLayoutId id="214748370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5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928802"/>
            <a:ext cx="7815290" cy="2725130"/>
          </a:xfrm>
        </p:spPr>
        <p:txBody>
          <a:bodyPr>
            <a:noAutofit/>
          </a:bodyPr>
          <a:lstStyle/>
          <a:p>
            <a:pPr algn="ctr"/>
            <a:r>
              <a:rPr lang="ru-RU" sz="2800" b="0" dirty="0" smtClean="0"/>
              <a:t/>
            </a:r>
            <a:br>
              <a:rPr lang="ru-RU" sz="2800" b="0" dirty="0" smtClean="0"/>
            </a:br>
            <a:r>
              <a:rPr lang="ru-RU" sz="2800" b="0" dirty="0" smtClean="0"/>
              <a:t/>
            </a:r>
            <a:br>
              <a:rPr lang="ru-RU" sz="2800" b="0" dirty="0" smtClean="0"/>
            </a:br>
            <a:r>
              <a:rPr lang="ru-RU" sz="2800" b="0" dirty="0" smtClean="0"/>
              <a:t/>
            </a:r>
            <a:br>
              <a:rPr lang="ru-RU" sz="2800" b="0" dirty="0" smtClean="0"/>
            </a:br>
            <a:r>
              <a:rPr lang="ru-RU" sz="2800" b="0" dirty="0" smtClean="0"/>
              <a:t/>
            </a:r>
            <a:br>
              <a:rPr lang="ru-RU" sz="2800" b="0" dirty="0" smtClean="0"/>
            </a:br>
            <a:r>
              <a:rPr lang="ru-RU" sz="3600" dirty="0" smtClean="0">
                <a:solidFill>
                  <a:schemeClr val="accent4"/>
                </a:solidFill>
              </a:rPr>
              <a:t>Районный конкурс презентаций объединений правоохранительной направленности</a:t>
            </a:r>
            <a:br>
              <a:rPr lang="ru-RU" sz="3600" dirty="0" smtClean="0">
                <a:solidFill>
                  <a:schemeClr val="accent4"/>
                </a:solidFill>
              </a:rPr>
            </a:br>
            <a:r>
              <a:rPr lang="ru-RU" sz="3600" dirty="0" smtClean="0">
                <a:solidFill>
                  <a:schemeClr val="accent4"/>
                </a:solidFill>
              </a:rPr>
              <a:t>«Нам этот мир завещано беречь»</a:t>
            </a:r>
            <a:br>
              <a:rPr lang="ru-RU" sz="3600" dirty="0" smtClean="0">
                <a:solidFill>
                  <a:schemeClr val="accent4"/>
                </a:solidFill>
              </a:rPr>
            </a:br>
            <a:endParaRPr lang="ru-RU" sz="3600" dirty="0">
              <a:solidFill>
                <a:schemeClr val="accent4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4357694"/>
            <a:ext cx="7772400" cy="1143009"/>
          </a:xfrm>
        </p:spPr>
        <p:txBody>
          <a:bodyPr/>
          <a:lstStyle/>
          <a:p>
            <a:r>
              <a:rPr lang="ru-RU" sz="1800" dirty="0" smtClean="0"/>
              <a:t>Руководитель творческой работы: Лазарева Е.П.</a:t>
            </a:r>
          </a:p>
          <a:p>
            <a:r>
              <a:rPr lang="ru-RU" sz="1800" dirty="0" smtClean="0"/>
              <a:t> (классный руководитель 9 класса).</a:t>
            </a:r>
            <a:endParaRPr lang="ru-RU" sz="1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accent2"/>
                </a:solidFill>
                <a:latin typeface="Georgia" pitchFamily="18" charset="0"/>
              </a:rPr>
              <a:t>«Дозор» принимает участие в районных мероприятиях.</a:t>
            </a:r>
            <a:endParaRPr lang="ru-RU" sz="3200" dirty="0">
              <a:solidFill>
                <a:schemeClr val="accent2"/>
              </a:solidFill>
              <a:latin typeface="Georgia" pitchFamily="18" charset="0"/>
            </a:endParaRPr>
          </a:p>
        </p:txBody>
      </p:sp>
      <p:pic>
        <p:nvPicPr>
          <p:cNvPr id="4" name="Рисунок 6" descr="logo_ru.pn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571536" y="4876800"/>
            <a:ext cx="28194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_8c5-JH5Uh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728" y="1500174"/>
            <a:ext cx="7072330" cy="471580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5" descr="logo_ru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84584" y="4770959"/>
            <a:ext cx="2977527" cy="2092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792810"/>
          </a:xfrm>
        </p:spPr>
        <p:txBody>
          <a:bodyPr>
            <a:normAutofit/>
          </a:bodyPr>
          <a:lstStyle/>
          <a:p>
            <a:pPr algn="ctr" eaLnBrk="1" hangingPunct="1">
              <a:lnSpc>
                <a:spcPct val="90000"/>
              </a:lnSpc>
              <a:buNone/>
            </a:pPr>
            <a:r>
              <a:rPr lang="ru-RU" sz="2500" b="1" dirty="0" smtClean="0">
                <a:solidFill>
                  <a:schemeClr val="accent2"/>
                </a:solidFill>
                <a:latin typeface="Georgia" pitchFamily="18" charset="0"/>
              </a:rPr>
              <a:t>Проводит конкурсы рисунков.</a:t>
            </a:r>
          </a:p>
          <a:p>
            <a:pPr algn="ctr" eaLnBrk="1" hangingPunct="1">
              <a:lnSpc>
                <a:spcPct val="90000"/>
              </a:lnSpc>
              <a:buNone/>
            </a:pPr>
            <a:endParaRPr lang="ru-RU" sz="2500" b="1" dirty="0" smtClean="0">
              <a:solidFill>
                <a:schemeClr val="accent2"/>
              </a:solidFill>
              <a:latin typeface="Georgia" pitchFamily="18" charset="0"/>
            </a:endParaRPr>
          </a:p>
          <a:p>
            <a:pPr algn="ctr" eaLnBrk="1" hangingPunct="1">
              <a:lnSpc>
                <a:spcPct val="90000"/>
              </a:lnSpc>
              <a:buNone/>
            </a:pPr>
            <a:endParaRPr lang="ru-RU" sz="2500" b="1" dirty="0" smtClean="0">
              <a:solidFill>
                <a:schemeClr val="accent2"/>
              </a:solidFill>
              <a:latin typeface="Georgia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882" y="803957"/>
            <a:ext cx="6684235" cy="501317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139952" y="5950436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Конкурс в начальных классах </a:t>
            </a:r>
          </a:p>
          <a:p>
            <a:r>
              <a:rPr lang="ru-RU" dirty="0" smtClean="0"/>
              <a:t>«Полицейский в школе»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Содержимое 2"/>
          <p:cNvSpPr>
            <a:spLocks noGrp="1"/>
          </p:cNvSpPr>
          <p:nvPr>
            <p:ph idx="1"/>
          </p:nvPr>
        </p:nvSpPr>
        <p:spPr>
          <a:xfrm>
            <a:off x="395288" y="357166"/>
            <a:ext cx="8229600" cy="5294334"/>
          </a:xfrm>
        </p:spPr>
        <p:txBody>
          <a:bodyPr/>
          <a:lstStyle/>
          <a:p>
            <a:pPr algn="ctr" eaLnBrk="1" hangingPunct="1">
              <a:buNone/>
            </a:pPr>
            <a:r>
              <a:rPr lang="ru-RU" b="1" dirty="0" smtClean="0">
                <a:solidFill>
                  <a:schemeClr val="accent2"/>
                </a:solidFill>
                <a:latin typeface="Georgia" pitchFamily="18" charset="0"/>
              </a:rPr>
              <a:t>Изучает Конституцию, Конвенцию о правах ребёнка и  Устав школы .</a:t>
            </a:r>
          </a:p>
        </p:txBody>
      </p:sp>
      <p:pic>
        <p:nvPicPr>
          <p:cNvPr id="19459" name="Рисунок 4" descr="logo_ru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71500" y="4548804"/>
            <a:ext cx="3286112" cy="2309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popravki_k_konstitutsii_odobryayut_rabotu_volontero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808" y="1479661"/>
            <a:ext cx="4199583" cy="2799162"/>
          </a:xfrm>
          <a:prstGeom prst="rect">
            <a:avLst/>
          </a:prstGeom>
        </p:spPr>
      </p:pic>
      <p:pic>
        <p:nvPicPr>
          <p:cNvPr id="8" name="Рисунок 7" descr="img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8991" y="3227525"/>
            <a:ext cx="2690800" cy="352882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6373" y="1470128"/>
            <a:ext cx="2891074" cy="4077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4" descr="logo_ru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42974" y="4799781"/>
            <a:ext cx="2928958" cy="2058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14282" y="214290"/>
            <a:ext cx="87154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/>
                </a:solidFill>
                <a:latin typeface="Georgia" pitchFamily="18" charset="0"/>
              </a:rPr>
              <a:t>Изготавливает  листовки  и брошюры.</a:t>
            </a:r>
            <a:endParaRPr lang="ru-RU" sz="3200" b="1" dirty="0">
              <a:solidFill>
                <a:schemeClr val="accent2"/>
              </a:solidFill>
              <a:latin typeface="Georgia" pitchFamily="18" charset="0"/>
            </a:endParaRPr>
          </a:p>
        </p:txBody>
      </p:sp>
      <p:pic>
        <p:nvPicPr>
          <p:cNvPr id="2050" name="Picture 2" descr="D:\ЮДП\image_image_464358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089635">
            <a:off x="513439" y="985306"/>
            <a:ext cx="3015145" cy="4269231"/>
          </a:xfrm>
          <a:prstGeom prst="rect">
            <a:avLst/>
          </a:prstGeom>
          <a:noFill/>
        </p:spPr>
      </p:pic>
      <p:pic>
        <p:nvPicPr>
          <p:cNvPr id="2051" name="Picture 3" descr="D:\ЮДП\бЕЗОПАСНОСТЬ НА ВЕЛОСИПЕДЕ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3857628"/>
            <a:ext cx="2786106" cy="2786106"/>
          </a:xfrm>
          <a:prstGeom prst="rect">
            <a:avLst/>
          </a:prstGeom>
          <a:noFill/>
        </p:spPr>
      </p:pic>
      <p:pic>
        <p:nvPicPr>
          <p:cNvPr id="2052" name="Picture 4" descr="D:\ЮДП\Preview 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642933">
            <a:off x="4165716" y="1145953"/>
            <a:ext cx="4149299" cy="2934764"/>
          </a:xfrm>
          <a:prstGeom prst="rect">
            <a:avLst/>
          </a:prstGeom>
          <a:noFill/>
        </p:spPr>
      </p:pic>
      <p:pic>
        <p:nvPicPr>
          <p:cNvPr id="9" name="Рисунок 8" descr="559476915.44533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1196792">
            <a:off x="5493815" y="4190679"/>
            <a:ext cx="3517750" cy="24699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01343"/>
            <a:ext cx="3612913" cy="270968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 bwMode="auto">
          <a:xfrm>
            <a:off x="642910" y="357166"/>
            <a:ext cx="8229600" cy="665147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eaLnBrk="1" hangingPunct="1"/>
            <a:r>
              <a:rPr lang="ru-RU" sz="28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Оформляет информационные стенды.</a:t>
            </a:r>
          </a:p>
        </p:txBody>
      </p:sp>
      <p:pic>
        <p:nvPicPr>
          <p:cNvPr id="21509" name="Рисунок 6" descr="logo_ru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714412" y="4430691"/>
            <a:ext cx="3454193" cy="242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7163" y="2456186"/>
            <a:ext cx="5265347" cy="3949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857248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accent2"/>
                </a:solidFill>
                <a:latin typeface="Georgia" pitchFamily="18" charset="0"/>
              </a:rPr>
              <a:t>Встречается с участковым инспектором.</a:t>
            </a:r>
            <a:endParaRPr lang="ru-RU" sz="2800" dirty="0">
              <a:solidFill>
                <a:schemeClr val="accent2"/>
              </a:solidFill>
              <a:latin typeface="Georgia" pitchFamily="18" charset="0"/>
            </a:endParaRPr>
          </a:p>
        </p:txBody>
      </p:sp>
      <p:pic>
        <p:nvPicPr>
          <p:cNvPr id="28677" name="Рисунок 5" descr="logo_ru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57238" y="4144963"/>
            <a:ext cx="3860801" cy="271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Picture 8" descr="img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785794"/>
            <a:ext cx="1780194" cy="2357454"/>
          </a:xfrm>
          <a:prstGeom prst="rect">
            <a:avLst/>
          </a:prstGeom>
          <a:noFill/>
        </p:spPr>
      </p:pic>
      <p:pic>
        <p:nvPicPr>
          <p:cNvPr id="5" name="Рисунок 4" descr="t3I8gZEQzE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28926" y="3286124"/>
            <a:ext cx="3214710" cy="3223616"/>
          </a:xfrm>
          <a:prstGeom prst="rect">
            <a:avLst/>
          </a:prstGeom>
        </p:spPr>
      </p:pic>
      <p:pic>
        <p:nvPicPr>
          <p:cNvPr id="6" name="Рисунок 5" descr="DK9EbSWdzKw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1028281">
            <a:off x="398308" y="957432"/>
            <a:ext cx="3216329" cy="3354493"/>
          </a:xfrm>
          <a:prstGeom prst="rect">
            <a:avLst/>
          </a:prstGeom>
        </p:spPr>
      </p:pic>
      <p:pic>
        <p:nvPicPr>
          <p:cNvPr id="7" name="Рисунок 6" descr="o4mlV3RNv3k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682527">
            <a:off x="5304041" y="1000299"/>
            <a:ext cx="3238029" cy="339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01122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solidFill>
                  <a:schemeClr val="accent2"/>
                </a:solidFill>
                <a:latin typeface="Georgia" pitchFamily="18" charset="0"/>
              </a:rPr>
              <a:t>Отряд посещает и проводит беседы правовой направленности.</a:t>
            </a:r>
            <a:endParaRPr lang="ru-RU" sz="3200" dirty="0">
              <a:solidFill>
                <a:schemeClr val="accent2"/>
              </a:solidFill>
              <a:latin typeface="Georgia" pitchFamily="18" charset="0"/>
            </a:endParaRPr>
          </a:p>
        </p:txBody>
      </p:sp>
      <p:pic>
        <p:nvPicPr>
          <p:cNvPr id="4" name="Рисунок 5" descr="logo_ru.pn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500098" y="4876800"/>
            <a:ext cx="28194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aplQX1hoFP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1357298"/>
            <a:ext cx="2714644" cy="3619526"/>
          </a:xfrm>
          <a:prstGeom prst="rect">
            <a:avLst/>
          </a:prstGeom>
        </p:spPr>
      </p:pic>
      <p:pic>
        <p:nvPicPr>
          <p:cNvPr id="6" name="Рисунок 5" descr="HLjt55na4-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29322" y="1357297"/>
            <a:ext cx="2803942" cy="373858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2622" y="3570042"/>
            <a:ext cx="4068916" cy="305168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accent2"/>
                </a:solidFill>
                <a:latin typeface="Georgia" pitchFamily="18" charset="0"/>
              </a:rPr>
              <a:t>Проходит психологические тренинги</a:t>
            </a:r>
            <a:r>
              <a:rPr lang="ru-RU" sz="3200" dirty="0" smtClean="0">
                <a:solidFill>
                  <a:schemeClr val="accent2"/>
                </a:solidFill>
                <a:latin typeface="Georgia" pitchFamily="18" charset="0"/>
              </a:rPr>
              <a:t>.</a:t>
            </a:r>
            <a:endParaRPr lang="ru-RU" sz="3200" dirty="0">
              <a:solidFill>
                <a:schemeClr val="accent2"/>
              </a:solidFill>
              <a:latin typeface="Georgia" pitchFamily="18" charset="0"/>
            </a:endParaRPr>
          </a:p>
        </p:txBody>
      </p:sp>
      <p:pic>
        <p:nvPicPr>
          <p:cNvPr id="4" name="Рисунок 5" descr="logo_ru.pn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500098" y="4876800"/>
            <a:ext cx="28194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445347"/>
            <a:ext cx="3888432" cy="29163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3429000"/>
            <a:ext cx="4413064" cy="330979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6216" y="1214422"/>
            <a:ext cx="3441409" cy="258105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11430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accent2"/>
                </a:solidFill>
                <a:latin typeface="Georgia" pitchFamily="18" charset="0"/>
              </a:rPr>
              <a:t>Участвует в культурно-массовых мероприятиях патриотической направленности.</a:t>
            </a:r>
            <a:endParaRPr lang="ru-RU" sz="2800" dirty="0">
              <a:solidFill>
                <a:schemeClr val="accent2"/>
              </a:solidFill>
              <a:latin typeface="Georgia" pitchFamily="18" charset="0"/>
            </a:endParaRPr>
          </a:p>
        </p:txBody>
      </p:sp>
      <p:pic>
        <p:nvPicPr>
          <p:cNvPr id="4098" name="Picture 2" descr="D:\ЮДП\23d_bU5nGx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571612"/>
            <a:ext cx="6985049" cy="3929090"/>
          </a:xfrm>
          <a:prstGeom prst="rect">
            <a:avLst/>
          </a:prstGeom>
          <a:noFill/>
        </p:spPr>
      </p:pic>
      <p:pic>
        <p:nvPicPr>
          <p:cNvPr id="5" name="Рисунок 5" descr="logo_ru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714412" y="4502105"/>
            <a:ext cx="3352569" cy="2355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accent2"/>
                </a:solidFill>
                <a:latin typeface="Georgia" pitchFamily="18" charset="0"/>
              </a:rPr>
              <a:t>Будущее за отрядами </a:t>
            </a:r>
            <a:br>
              <a:rPr lang="ru-RU" sz="3200" dirty="0" smtClean="0">
                <a:solidFill>
                  <a:schemeClr val="accent2"/>
                </a:solidFill>
                <a:latin typeface="Georgia" pitchFamily="18" charset="0"/>
              </a:rPr>
            </a:br>
            <a:r>
              <a:rPr lang="ru-RU" sz="3200" dirty="0" smtClean="0">
                <a:solidFill>
                  <a:schemeClr val="accent2"/>
                </a:solidFill>
                <a:latin typeface="Georgia" pitchFamily="18" charset="0"/>
              </a:rPr>
              <a:t>«Юный друг полиции» !</a:t>
            </a:r>
            <a:endParaRPr lang="ru-RU" sz="3200" dirty="0">
              <a:solidFill>
                <a:schemeClr val="accent2"/>
              </a:solidFill>
              <a:latin typeface="Georgia" pitchFamily="18" charset="0"/>
            </a:endParaRPr>
          </a:p>
        </p:txBody>
      </p:sp>
      <p:pic>
        <p:nvPicPr>
          <p:cNvPr id="4" name="Рисунок 5" descr="logo_ru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4699381"/>
            <a:ext cx="3071834" cy="2158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6" descr="IMG_109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643042" y="1428736"/>
            <a:ext cx="6037678" cy="4025119"/>
          </a:xfrm>
        </p:spPr>
      </p:pic>
      <p:sp>
        <p:nvSpPr>
          <p:cNvPr id="9" name="TextBox 8"/>
          <p:cNvSpPr txBox="1"/>
          <p:nvPr/>
        </p:nvSpPr>
        <p:spPr>
          <a:xfrm>
            <a:off x="2714612" y="5643578"/>
            <a:ext cx="4500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4"/>
                </a:solidFill>
                <a:latin typeface="Georgia" pitchFamily="18" charset="0"/>
              </a:rPr>
              <a:t>До скорых встреч!</a:t>
            </a:r>
            <a:endParaRPr lang="ru-RU" sz="2800" b="1" dirty="0">
              <a:solidFill>
                <a:schemeClr val="accent4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mvd_logo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9113" y="188913"/>
            <a:ext cx="285750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Рисунок 4" descr="803340514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260350"/>
            <a:ext cx="1857375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8538" y="2349500"/>
            <a:ext cx="4535487" cy="3433763"/>
          </a:xfrm>
        </p:spPr>
        <p:txBody>
          <a:bodyPr/>
          <a:lstStyle/>
          <a:p>
            <a:pPr marR="0" algn="ctr" eaLnBrk="1" hangingPunct="1"/>
            <a:r>
              <a:rPr lang="ru-RU" sz="6000" b="1" dirty="0" smtClean="0">
                <a:solidFill>
                  <a:schemeClr val="accent2"/>
                </a:solidFill>
                <a:latin typeface="Arial" charset="0"/>
              </a:rPr>
              <a:t>«ДОЗОР»</a:t>
            </a:r>
            <a:endParaRPr lang="ru-RU" sz="3600" b="1" dirty="0" smtClean="0">
              <a:solidFill>
                <a:schemeClr val="accent2"/>
              </a:solidFill>
              <a:latin typeface="Arial" charset="0"/>
            </a:endParaRPr>
          </a:p>
          <a:p>
            <a:pPr marR="0" algn="ctr" eaLnBrk="1" hangingPunct="1"/>
            <a:r>
              <a:rPr lang="ru-RU" sz="3200" b="1" dirty="0" smtClean="0">
                <a:solidFill>
                  <a:schemeClr val="tx1"/>
                </a:solidFill>
                <a:latin typeface="Arial" charset="0"/>
              </a:rPr>
              <a:t>Отряд ЮДП</a:t>
            </a:r>
          </a:p>
          <a:p>
            <a:pPr marR="0" algn="ctr" eaLnBrk="1" hangingPunct="1"/>
            <a:r>
              <a:rPr lang="ru-RU" sz="3200" b="1" dirty="0" smtClean="0">
                <a:solidFill>
                  <a:schemeClr val="tx1"/>
                </a:solidFill>
                <a:latin typeface="Arial" charset="0"/>
              </a:rPr>
              <a:t>МОУ «</a:t>
            </a:r>
            <a:r>
              <a:rPr lang="ru-RU" sz="3200" b="1" dirty="0" err="1" smtClean="0">
                <a:solidFill>
                  <a:schemeClr val="tx1"/>
                </a:solidFill>
                <a:latin typeface="Arial" charset="0"/>
              </a:rPr>
              <a:t>Ухотская</a:t>
            </a:r>
            <a:r>
              <a:rPr lang="ru-RU" sz="3200" b="1" dirty="0" smtClean="0">
                <a:solidFill>
                  <a:schemeClr val="tx1"/>
                </a:solidFill>
                <a:latin typeface="Arial" charset="0"/>
              </a:rPr>
              <a:t> СШ»</a:t>
            </a:r>
          </a:p>
          <a:p>
            <a:pPr marR="0" algn="ctr" eaLnBrk="1" hangingPunct="1"/>
            <a:r>
              <a:rPr lang="ru-RU" sz="3200" b="1" dirty="0" smtClean="0">
                <a:solidFill>
                  <a:schemeClr val="tx1"/>
                </a:solidFill>
                <a:latin typeface="Arial" charset="0"/>
              </a:rPr>
              <a:t>(9 класс)</a:t>
            </a:r>
          </a:p>
          <a:p>
            <a:pPr marR="0" algn="ctr" eaLnBrk="1" hangingPunct="1"/>
            <a:endParaRPr lang="ru-RU" sz="2000" b="1" dirty="0" smtClean="0"/>
          </a:p>
          <a:p>
            <a:pPr marR="0" algn="ctr" eaLnBrk="1" hangingPunct="1"/>
            <a:endParaRPr lang="ru-RU" sz="2000" b="1" dirty="0" smtClean="0"/>
          </a:p>
          <a:p>
            <a:pPr marR="0" algn="ctr" eaLnBrk="1" hangingPunct="1"/>
            <a:endParaRPr lang="ru-RU" sz="2000" b="1" dirty="0" smtClean="0"/>
          </a:p>
          <a:p>
            <a:pPr marR="0" algn="ctr" eaLnBrk="1" hangingPunct="1"/>
            <a:r>
              <a:rPr lang="ru-RU" sz="2000" b="1" dirty="0" smtClean="0"/>
              <a:t> </a:t>
            </a:r>
            <a:r>
              <a:rPr lang="ru-RU" sz="2000" b="1" dirty="0" smtClean="0">
                <a:solidFill>
                  <a:schemeClr val="tx1"/>
                </a:solidFill>
              </a:rPr>
              <a:t>Руководитель объединения – </a:t>
            </a:r>
          </a:p>
          <a:p>
            <a:pPr marR="0" algn="ctr" eaLnBrk="1" hangingPunct="1"/>
            <a:r>
              <a:rPr lang="ru-RU" sz="2000" b="1" dirty="0" smtClean="0">
                <a:solidFill>
                  <a:schemeClr val="tx1"/>
                </a:solidFill>
                <a:latin typeface="Arial" charset="0"/>
              </a:rPr>
              <a:t>Романовский В.В.</a:t>
            </a:r>
          </a:p>
          <a:p>
            <a:pPr marR="0" algn="ctr" eaLnBrk="1" hangingPunct="1"/>
            <a:r>
              <a:rPr lang="ru-RU" sz="2000" b="1" dirty="0" smtClean="0">
                <a:solidFill>
                  <a:schemeClr val="tx1"/>
                </a:solidFill>
                <a:latin typeface="Arial" charset="0"/>
              </a:rPr>
              <a:t>(учитель истории)</a:t>
            </a:r>
          </a:p>
        </p:txBody>
      </p:sp>
      <p:pic>
        <p:nvPicPr>
          <p:cNvPr id="13318" name="Picture 6" descr="ЮДП (2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7050" y="188913"/>
            <a:ext cx="2044700" cy="2303462"/>
          </a:xfrm>
          <a:prstGeom prst="rect">
            <a:avLst/>
          </a:prstGeom>
          <a:noFill/>
        </p:spPr>
      </p:pic>
    </p:spTree>
  </p:cSld>
  <p:clrMapOvr>
    <a:masterClrMapping/>
  </p:clrMapOvr>
  <p:transition advTm="14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3" descr="logo_ru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71500" y="4144963"/>
            <a:ext cx="3860800" cy="271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428625" y="476250"/>
            <a:ext cx="8229600" cy="5667375"/>
          </a:xfrm>
        </p:spPr>
        <p:txBody>
          <a:bodyPr/>
          <a:lstStyle/>
          <a:p>
            <a:pPr eaLnBrk="1" hangingPunct="1"/>
            <a:endParaRPr lang="ru-RU" sz="4800" b="1" u="sng" dirty="0" smtClean="0">
              <a:solidFill>
                <a:schemeClr val="accent2"/>
              </a:solidFill>
              <a:latin typeface="Arial" charset="0"/>
            </a:endParaRPr>
          </a:p>
          <a:p>
            <a:pPr eaLnBrk="1" hangingPunct="1"/>
            <a:r>
              <a:rPr lang="ru-RU" sz="4800" b="1" u="sng" dirty="0" smtClean="0">
                <a:solidFill>
                  <a:schemeClr val="accent2"/>
                </a:solidFill>
                <a:latin typeface="Arial" charset="0"/>
              </a:rPr>
              <a:t>Наше призвание:</a:t>
            </a:r>
          </a:p>
          <a:p>
            <a:pPr eaLnBrk="1" hangingPunct="1">
              <a:buFont typeface="Wingdings 3" pitchFamily="18" charset="2"/>
              <a:buNone/>
            </a:pPr>
            <a:endParaRPr lang="ru-RU" sz="4800" b="1" u="sng" dirty="0" smtClean="0">
              <a:latin typeface="Arial" charset="0"/>
            </a:endParaRPr>
          </a:p>
          <a:p>
            <a:pPr eaLnBrk="1" hangingPunct="1">
              <a:buFont typeface="Wingdings 3" pitchFamily="18" charset="2"/>
              <a:buNone/>
            </a:pPr>
            <a:r>
              <a:rPr lang="ru-RU" sz="4400" dirty="0" smtClean="0">
                <a:latin typeface="Arial" charset="0"/>
              </a:rPr>
              <a:t>Всем помогать,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z="4400" dirty="0" smtClean="0">
                <a:latin typeface="Arial" charset="0"/>
              </a:rPr>
              <a:t>Ребят научить закон уважать.</a:t>
            </a:r>
          </a:p>
        </p:txBody>
      </p:sp>
      <p:pic>
        <p:nvPicPr>
          <p:cNvPr id="4" name="Picture 6" descr="ЮДП (2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428604"/>
            <a:ext cx="2044700" cy="2303462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6" descr="logo_ru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41338" y="4144963"/>
            <a:ext cx="3860801" cy="271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Содержимое 5"/>
          <p:cNvSpPr>
            <a:spLocks noGrp="1"/>
          </p:cNvSpPr>
          <p:nvPr>
            <p:ph idx="1"/>
          </p:nvPr>
        </p:nvSpPr>
        <p:spPr>
          <a:xfrm>
            <a:off x="250825" y="1196975"/>
            <a:ext cx="8353425" cy="4525963"/>
          </a:xfrm>
        </p:spPr>
        <p:txBody>
          <a:bodyPr/>
          <a:lstStyle/>
          <a:p>
            <a:pPr eaLnBrk="1" hangingPunct="1"/>
            <a:r>
              <a:rPr lang="ru-RU" sz="4800" b="1" u="sng" dirty="0" smtClean="0">
                <a:solidFill>
                  <a:schemeClr val="accent2"/>
                </a:solidFill>
                <a:latin typeface="Arial" charset="0"/>
              </a:rPr>
              <a:t>Наш девиз:</a:t>
            </a:r>
          </a:p>
          <a:p>
            <a:pPr eaLnBrk="1" hangingPunct="1"/>
            <a:endParaRPr lang="ru-RU" sz="4800" b="1" u="sng" dirty="0" smtClean="0">
              <a:latin typeface="Arial" charset="0"/>
            </a:endParaRPr>
          </a:p>
          <a:p>
            <a:pPr eaLnBrk="1" hangingPunct="1">
              <a:buFont typeface="Wingdings 3" pitchFamily="18" charset="2"/>
              <a:buNone/>
            </a:pPr>
            <a:r>
              <a:rPr lang="ru-RU" sz="4000" dirty="0" smtClean="0">
                <a:latin typeface="Arial" charset="0"/>
              </a:rPr>
              <a:t>«Дозор» не дремлет и не спит,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z="4000" dirty="0" smtClean="0">
                <a:latin typeface="Arial" charset="0"/>
              </a:rPr>
              <a:t>Он на посту всегда стоит!</a:t>
            </a:r>
          </a:p>
        </p:txBody>
      </p:sp>
      <p:pic>
        <p:nvPicPr>
          <p:cNvPr id="4" name="Picture 6" descr="ЮДП (2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26" y="214290"/>
            <a:ext cx="2044700" cy="2303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uiExpand="1" build="allAtOnce"/>
      <p:bldP spid="16387" grpId="1" uiExpand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72547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2"/>
                </a:solidFill>
                <a:latin typeface="Georgia" pitchFamily="18" charset="0"/>
              </a:rPr>
              <a:t>НАШ ОТРЯД «Дозор»</a:t>
            </a:r>
            <a:br>
              <a:rPr lang="ru-RU" dirty="0" smtClean="0">
                <a:solidFill>
                  <a:schemeClr val="accent2"/>
                </a:solidFill>
                <a:latin typeface="Georgia" pitchFamily="18" charset="0"/>
              </a:rPr>
            </a:br>
            <a:endParaRPr lang="ru-RU" dirty="0">
              <a:solidFill>
                <a:schemeClr val="accent2"/>
              </a:solidFill>
              <a:latin typeface="Georgia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85786" y="1071563"/>
          <a:ext cx="7901014" cy="50006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6" descr="logo_ru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500098" y="4645005"/>
            <a:ext cx="3149214" cy="221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2"/>
                </a:solidFill>
                <a:latin typeface="Georgia" pitchFamily="18" charset="0"/>
              </a:rPr>
              <a:t>Зона действия отряда ЮДП</a:t>
            </a:r>
            <a:br>
              <a:rPr lang="ru-RU" dirty="0" smtClean="0">
                <a:solidFill>
                  <a:schemeClr val="accent2"/>
                </a:solidFill>
                <a:latin typeface="Georgia" pitchFamily="18" charset="0"/>
              </a:rPr>
            </a:br>
            <a:endParaRPr lang="ru-RU" dirty="0">
              <a:solidFill>
                <a:schemeClr val="accent2"/>
              </a:solidFill>
              <a:latin typeface="Georgia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857250"/>
          <a:ext cx="8229600" cy="5149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6" descr="logo_ru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642974" y="4857760"/>
            <a:ext cx="2970198" cy="2087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74595"/>
            <a:ext cx="8229600" cy="57078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План работы</a:t>
            </a:r>
            <a:endParaRPr lang="ru-RU" sz="3200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pic>
        <p:nvPicPr>
          <p:cNvPr id="4" name="Рисунок 6" descr="logo_ru.pn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500098" y="4876800"/>
            <a:ext cx="28194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681081"/>
            <a:ext cx="3927103" cy="53993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0631" y="1326262"/>
            <a:ext cx="4023369" cy="553173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199" y="116632"/>
            <a:ext cx="8229600" cy="73661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accent2"/>
                </a:solidFill>
                <a:latin typeface="Georgia" pitchFamily="18" charset="0"/>
              </a:rPr>
              <a:t>Уголок отряда</a:t>
            </a:r>
            <a:endParaRPr lang="ru-RU" sz="3200" dirty="0">
              <a:solidFill>
                <a:schemeClr val="accent2"/>
              </a:solidFill>
              <a:latin typeface="Georgia" pitchFamily="18" charset="0"/>
            </a:endParaRPr>
          </a:p>
        </p:txBody>
      </p:sp>
      <p:pic>
        <p:nvPicPr>
          <p:cNvPr id="4" name="Рисунок 6" descr="logo_ru.pn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571536" y="4876800"/>
            <a:ext cx="28194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8566" y="980728"/>
            <a:ext cx="4506865" cy="556166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2" y="1341437"/>
            <a:ext cx="6473692" cy="4855269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accent2"/>
                </a:solidFill>
                <a:latin typeface="Georgia" pitchFamily="18" charset="0"/>
              </a:rPr>
              <a:t>Форма отряда</a:t>
            </a:r>
            <a:endParaRPr lang="ru-RU" sz="3200" dirty="0">
              <a:solidFill>
                <a:schemeClr val="accent2"/>
              </a:solidFill>
              <a:latin typeface="Georgia" pitchFamily="18" charset="0"/>
            </a:endParaRPr>
          </a:p>
        </p:txBody>
      </p:sp>
      <p:pic>
        <p:nvPicPr>
          <p:cNvPr id="4" name="Рисунок 6" descr="logo_ru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571536" y="4876800"/>
            <a:ext cx="28194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649</TotalTime>
  <Words>252</Words>
  <Application>Microsoft Office PowerPoint</Application>
  <PresentationFormat>Экран (4:3)</PresentationFormat>
  <Paragraphs>59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7" baseType="lpstr">
      <vt:lpstr>Arial</vt:lpstr>
      <vt:lpstr>Georgia</vt:lpstr>
      <vt:lpstr>Lucida Sans Unicode</vt:lpstr>
      <vt:lpstr>Times New Roman</vt:lpstr>
      <vt:lpstr>Verdana</vt:lpstr>
      <vt:lpstr>Wingdings 2</vt:lpstr>
      <vt:lpstr>Wingdings 3</vt:lpstr>
      <vt:lpstr>Открытая</vt:lpstr>
      <vt:lpstr>    Районный конкурс презентаций объединений правоохранительной направленности «Нам этот мир завещано беречь» </vt:lpstr>
      <vt:lpstr>Презентация PowerPoint</vt:lpstr>
      <vt:lpstr>Презентация PowerPoint</vt:lpstr>
      <vt:lpstr>Презентация PowerPoint</vt:lpstr>
      <vt:lpstr>НАШ ОТРЯД «Дозор» </vt:lpstr>
      <vt:lpstr>Зона действия отряда ЮДП </vt:lpstr>
      <vt:lpstr>План работы</vt:lpstr>
      <vt:lpstr>Уголок отряда</vt:lpstr>
      <vt:lpstr>Форма отряда</vt:lpstr>
      <vt:lpstr>«Дозор» принимает участие в районных мероприятиях.</vt:lpstr>
      <vt:lpstr>Презентация PowerPoint</vt:lpstr>
      <vt:lpstr>Презентация PowerPoint</vt:lpstr>
      <vt:lpstr>Презентация PowerPoint</vt:lpstr>
      <vt:lpstr>Оформляет информационные стенды.</vt:lpstr>
      <vt:lpstr>Встречается с участковым инспектором.</vt:lpstr>
      <vt:lpstr>Отряд посещает и проводит беседы правовой направленности.</vt:lpstr>
      <vt:lpstr>Проходит психологические тренинги.</vt:lpstr>
      <vt:lpstr>Участвует в культурно-массовых мероприятиях патриотической направленности.</vt:lpstr>
      <vt:lpstr>Будущее за отрядами  «Юный друг полиции» 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Полиция.</dc:title>
  <dc:creator>Alexander</dc:creator>
  <cp:lastModifiedBy>Валентина Овчинникова</cp:lastModifiedBy>
  <cp:revision>61</cp:revision>
  <dcterms:created xsi:type="dcterms:W3CDTF">2011-10-07T13:45:02Z</dcterms:created>
  <dcterms:modified xsi:type="dcterms:W3CDTF">2021-10-25T11:56:23Z</dcterms:modified>
</cp:coreProperties>
</file>