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0" r:id="rId8"/>
    <p:sldId id="275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3" autoAdjust="0"/>
    <p:restoredTop sz="94660"/>
  </p:normalViewPr>
  <p:slideViewPr>
    <p:cSldViewPr>
      <p:cViewPr>
        <p:scale>
          <a:sx n="82" d="100"/>
          <a:sy n="82" d="100"/>
        </p:scale>
        <p:origin x="-6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0407B46-4E83-49B9-996B-A03A4302B8FE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2AF212B-7590-4E84-B62F-30C6D64C9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60DE5-1276-4E23-9D14-A0211AE9848A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3C015-013A-4EBA-B0B8-09E3BD914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01495-9E01-4C1D-8317-8BA0C5087F73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1F83D-1873-4579-B30F-36C4227F7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813F1-E90D-43A3-A33A-69FA38E8A7DA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83BE0-1901-4345-B853-380A2ED2D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0C8DE4-E05E-4AD4-AEFE-4DF29AA016AA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7071CD-6F5E-40F3-B972-27DC1C8E0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4DCD29-3C4B-4BBA-A646-B4D90B579F57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AE0F83-5FBE-4E8E-817D-08E353E92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46D781-4AC0-4512-A8EB-82B338AFFB1E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338DF6-2E5E-4F80-801D-52C71BD2E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F901C3-4793-4F0A-9B6C-F16362DE625B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5DC3A0-8993-474E-943C-8172EC82A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7F821-AC56-4B25-BFF5-B6A951F33EE1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92E8-4EDE-43AF-BC41-ECFF37FAE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C59502-140F-4E47-9A35-D4EA37C2FEBE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E54B16-7F32-40F6-A28D-BDDF2DE60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001584C-9046-40A1-A9CE-DD71071BC308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C107E48-57A2-49E5-98C6-A67731439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4666A55-4562-40DC-BCF3-BABE9BF84EE8}" type="datetimeFigureOut">
              <a:rPr lang="ru-RU"/>
              <a:pPr>
                <a:defRPr/>
              </a:pPr>
              <a:t>20.10.2019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10A5738-6034-489B-8D92-EBDBFAFE6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10" r:id="rId4"/>
    <p:sldLayoutId id="2147483711" r:id="rId5"/>
    <p:sldLayoutId id="2147483712" r:id="rId6"/>
    <p:sldLayoutId id="2147483706" r:id="rId7"/>
    <p:sldLayoutId id="2147483713" r:id="rId8"/>
    <p:sldLayoutId id="2147483714" r:id="rId9"/>
    <p:sldLayoutId id="2147483705" r:id="rId10"/>
    <p:sldLayoutId id="214748370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vd_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88913"/>
            <a:ext cx="28575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Рисунок 4" descr="8033405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185737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538" y="2349500"/>
            <a:ext cx="4535487" cy="3433763"/>
          </a:xfrm>
        </p:spPr>
        <p:txBody>
          <a:bodyPr/>
          <a:lstStyle/>
          <a:p>
            <a:pPr marR="0" algn="ctr" eaLnBrk="1" hangingPunct="1"/>
            <a:r>
              <a:rPr lang="ru-RU" sz="6000" b="1" smtClean="0">
                <a:solidFill>
                  <a:schemeClr val="accent2"/>
                </a:solidFill>
                <a:latin typeface="Arial" charset="0"/>
              </a:rPr>
              <a:t>«ДОЗОР»</a:t>
            </a:r>
          </a:p>
          <a:p>
            <a:pPr marR="0" algn="ctr" eaLnBrk="1" hangingPunct="1"/>
            <a:endParaRPr lang="ru-RU" sz="3600" b="1" smtClean="0">
              <a:solidFill>
                <a:schemeClr val="accent2"/>
              </a:solidFill>
              <a:latin typeface="Arial" charset="0"/>
            </a:endParaRPr>
          </a:p>
          <a:p>
            <a:pPr marR="0" algn="ctr" eaLnBrk="1" hangingPunct="1"/>
            <a:r>
              <a:rPr lang="ru-RU" sz="3200" b="1" smtClean="0">
                <a:solidFill>
                  <a:schemeClr val="tx1"/>
                </a:solidFill>
                <a:latin typeface="Arial" charset="0"/>
              </a:rPr>
              <a:t>Отряд ЮДП</a:t>
            </a:r>
          </a:p>
          <a:p>
            <a:pPr marR="0" algn="ctr" eaLnBrk="1" hangingPunct="1"/>
            <a:r>
              <a:rPr lang="ru-RU" sz="3200" b="1" smtClean="0">
                <a:solidFill>
                  <a:schemeClr val="tx1"/>
                </a:solidFill>
                <a:latin typeface="Arial" charset="0"/>
              </a:rPr>
              <a:t>МОУ «Ухотская СШ»</a:t>
            </a:r>
          </a:p>
        </p:txBody>
      </p:sp>
      <p:pic>
        <p:nvPicPr>
          <p:cNvPr id="13318" name="Picture 6" descr="ЮДП (2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188913"/>
            <a:ext cx="2044700" cy="2303462"/>
          </a:xfrm>
          <a:prstGeom prst="rect">
            <a:avLst/>
          </a:prstGeom>
          <a:noFill/>
        </p:spPr>
      </p:pic>
    </p:spTree>
  </p:cSld>
  <p:clrMapOvr>
    <a:masterClrMapping/>
  </p:clrMapOvr>
  <p:transition advTm="14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4144963"/>
            <a:ext cx="3860800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28625" y="476250"/>
            <a:ext cx="8229600" cy="5667375"/>
          </a:xfrm>
        </p:spPr>
        <p:txBody>
          <a:bodyPr/>
          <a:lstStyle/>
          <a:p>
            <a:pPr eaLnBrk="1" hangingPunct="1"/>
            <a:r>
              <a:rPr lang="ru-RU" sz="4800" b="1" u="sng" smtClean="0">
                <a:latin typeface="Arial" charset="0"/>
              </a:rPr>
              <a:t>Наше призвание:</a:t>
            </a:r>
          </a:p>
          <a:p>
            <a:pPr eaLnBrk="1" hangingPunct="1">
              <a:buFont typeface="Wingdings 3" pitchFamily="18" charset="2"/>
              <a:buNone/>
            </a:pPr>
            <a:endParaRPr lang="ru-RU" sz="4800" b="1" u="sng" smtClean="0">
              <a:latin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sz="4400" smtClean="0">
                <a:latin typeface="Arial" charset="0"/>
              </a:rPr>
              <a:t>Всем помогать,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4400" smtClean="0">
                <a:latin typeface="Arial" charset="0"/>
              </a:rPr>
              <a:t>Ребят научить закон уважать.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6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41338" y="4144963"/>
            <a:ext cx="3860801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Содержимое 5"/>
          <p:cNvSpPr>
            <a:spLocks noGrp="1"/>
          </p:cNvSpPr>
          <p:nvPr>
            <p:ph idx="1"/>
          </p:nvPr>
        </p:nvSpPr>
        <p:spPr>
          <a:xfrm>
            <a:off x="250825" y="1196975"/>
            <a:ext cx="8353425" cy="4525963"/>
          </a:xfrm>
        </p:spPr>
        <p:txBody>
          <a:bodyPr/>
          <a:lstStyle/>
          <a:p>
            <a:pPr eaLnBrk="1" hangingPunct="1"/>
            <a:r>
              <a:rPr lang="ru-RU" sz="4800" b="1" u="sng" smtClean="0">
                <a:latin typeface="Arial" charset="0"/>
              </a:rPr>
              <a:t>Наш девиз:</a:t>
            </a:r>
          </a:p>
          <a:p>
            <a:pPr eaLnBrk="1" hangingPunct="1"/>
            <a:endParaRPr lang="ru-RU" sz="4800" b="1" u="sng" smtClean="0">
              <a:latin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sz="4000" smtClean="0">
                <a:latin typeface="Arial" charset="0"/>
              </a:rPr>
              <a:t>«Дозор» не дремлет и не спит,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4000" smtClean="0">
                <a:latin typeface="Arial" charset="0"/>
              </a:rPr>
              <a:t>Он на посту всегда стоит!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allAtOnce"/>
      <p:bldP spid="16387" grpId="1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5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4144963"/>
            <a:ext cx="3860800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ru-RU" sz="2500" smtClean="0"/>
          </a:p>
          <a:p>
            <a:r>
              <a:rPr lang="ru-RU" smtClean="0"/>
              <a:t>Уголовной ответственности подлежит лицо, достигшее на момент совершения преступления шестнадцатилетнего возраста, (ч. 1 ст. 20 УК РФ)</a:t>
            </a:r>
          </a:p>
          <a:p>
            <a:r>
              <a:rPr lang="ru-RU" smtClean="0"/>
              <a:t>За совершение некоторых преступлений, предусмотренных Уголовным кодексом РФ, установлен более ранний возраст, с которого наступает уголовная ответственность, а именно с четырнадцатилетнего возраста, (ч. 2 ст. 20 УК РФ)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395288" y="1125538"/>
            <a:ext cx="8229600" cy="4525962"/>
          </a:xfrm>
        </p:spPr>
        <p:txBody>
          <a:bodyPr/>
          <a:lstStyle/>
          <a:p>
            <a:pPr eaLnBrk="1" hangingPunct="1"/>
            <a:r>
              <a:rPr lang="ru-RU" smtClean="0"/>
              <a:t>Водить мотоцикл (в т.ч. скутером) можно после 16 лет, Водить автомобиль можно с 18 </a:t>
            </a:r>
            <a:r>
              <a:rPr lang="ru-RU" b="1" smtClean="0"/>
              <a:t>лет, </a:t>
            </a:r>
            <a:r>
              <a:rPr lang="ru-RU" smtClean="0"/>
              <a:t>управлять грузовыми автомобилями можно с 18 лет, управлять автомобилями с</a:t>
            </a:r>
            <a:br>
              <a:rPr lang="ru-RU" smtClean="0"/>
            </a:br>
            <a:r>
              <a:rPr lang="ru-RU" smtClean="0"/>
              <a:t>числом пассажирских мест больше 8, можно только с 20 лет.</a:t>
            </a:r>
          </a:p>
        </p:txBody>
      </p:sp>
      <p:pic>
        <p:nvPicPr>
          <p:cNvPr id="19459" name="Рисунок 4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4144963"/>
            <a:ext cx="3860800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4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4144963"/>
            <a:ext cx="3860800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68313" y="904875"/>
            <a:ext cx="820737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800"/>
              <a:t>Административной ответственности подлежит лицо, достигшее на момент совершения административного правонарушения шестнадцатилетнего возраста, (ч.1ст.2.3КоАПРФ), однако, за твои проступки должны нести ответственность родители.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1"/>
          <p:cNvSpPr>
            <a:spLocks noGrp="1"/>
          </p:cNvSpPr>
          <p:nvPr>
            <p:ph idx="1"/>
          </p:nvPr>
        </p:nvSpPr>
        <p:spPr>
          <a:xfrm>
            <a:off x="468313" y="5373688"/>
            <a:ext cx="8229600" cy="63658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684213" y="620713"/>
            <a:ext cx="8229600" cy="20796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b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июня 2014 года вступили в силу все поправки к Федеральному закону «Об охране здоровья граждан от воздействия окружающего табачного дыма и последствий потребления табака».</a:t>
            </a:r>
          </a:p>
        </p:txBody>
      </p:sp>
      <p:pic>
        <p:nvPicPr>
          <p:cNvPr id="21509" name="Рисунок 6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4144963"/>
            <a:ext cx="3860800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7" name="Рисунок 5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57238" y="4144963"/>
            <a:ext cx="3860801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img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88913"/>
            <a:ext cx="4552950" cy="6029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413</TotalTime>
  <Words>153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8</vt:i4>
      </vt:variant>
    </vt:vector>
  </HeadingPairs>
  <TitlesOfParts>
    <vt:vector size="22" baseType="lpstr">
      <vt:lpstr>Arial</vt:lpstr>
      <vt:lpstr>Lucida Sans Unicode</vt:lpstr>
      <vt:lpstr>Wingdings 3</vt:lpstr>
      <vt:lpstr>Verdana</vt:lpstr>
      <vt:lpstr>Wingdings 2</vt:lpstr>
      <vt:lpstr>Calibri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1 июня 2014 года вступили в силу все поправки к Федеральному закону «Об охране здоровья граждан от воздействия окружающего табачного дыма и последствий потребления табака».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Полиция.</dc:title>
  <dc:creator>Alexander</dc:creator>
  <cp:lastModifiedBy>Евгения</cp:lastModifiedBy>
  <cp:revision>37</cp:revision>
  <dcterms:created xsi:type="dcterms:W3CDTF">2011-10-07T13:45:02Z</dcterms:created>
  <dcterms:modified xsi:type="dcterms:W3CDTF">2019-10-20T18:12:48Z</dcterms:modified>
</cp:coreProperties>
</file>