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7781-4CC0-403F-AA34-20105AB87693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776B-C55B-47C5-8452-8ACCE3BB5B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76B-C55B-47C5-8452-8ACCE3BB5B8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40FF-1C2E-4D5B-958C-A32A14913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6D3B1-B8A6-486F-BD2D-8C7DB61A5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DBEB-4749-423B-A6F5-0FB4CDD06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89493-1474-46BC-A6CA-2045C3CB05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E0E4A-8559-4CD3-A708-137FC5317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BA9A7-0696-4FAB-AEAB-FC1F1B366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6168C-192C-43CA-8C70-8BD9B4CE9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5CA59-0E00-4F58-A2AD-3BB7EE0B39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D35BE-6186-4739-989B-14EC4A5744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E9934-3E93-455A-882A-9F9244652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6B7589F-2A2C-4E5E-A387-992C1AB9D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74FD946-86B5-420C-8302-447F7C199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4;&#1072;&#1085;-&#1075;&#1086;&#1075;.&#1088;&#1092;/remi78.html" TargetMode="External"/><Relationship Id="rId2" Type="http://schemas.openxmlformats.org/officeDocument/2006/relationships/hyperlink" Target="http://smalti.ru/art/van-gog-progulka-zakluchennyh/givopisnye-kop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swork.ru/?q=node/76" TargetMode="External"/><Relationship Id="rId5" Type="http://schemas.openxmlformats.org/officeDocument/2006/relationships/hyperlink" Target="http://vangogh-world.ru/dm-sanremi11.php" TargetMode="External"/><Relationship Id="rId4" Type="http://schemas.openxmlformats.org/officeDocument/2006/relationships/hyperlink" Target="http://vangogh-vincent.ru/saint-remy_110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28662" y="1785926"/>
            <a:ext cx="72199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«Две картины </a:t>
            </a:r>
          </a:p>
          <a:p>
            <a:pPr algn="ctr"/>
            <a:r>
              <a:rPr lang="ru-RU" sz="4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двух великих художников»</a:t>
            </a:r>
            <a:endParaRPr lang="ru-RU" sz="4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57818" y="4286256"/>
            <a:ext cx="3286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Брагина Елизавета,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«А»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Мельник Надежда Сергеевна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00430" y="5929330"/>
            <a:ext cx="1813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 Петрозаводск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35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Петрозаводского городского округа «Академический лицей»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6381"/>
            <a:ext cx="79296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marL="457200" lvl="0" indent="-45720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Ван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Живописные копии. [Электронный ресурс].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://smalti.ru/art/van-gog-progulka-zakluchennyh/givopisnye-kopii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Ван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// Художественная галерея: полное собрание работ всемирно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известных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художников. – №5 – 2004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Винсент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[Электронный ресурс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ван-гог.рф/remi78.html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[Электронный ресурс].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http://vangogh-vincent.ru/saint-remy_110.html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Милле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// Художественная галерея: полное собрание работ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всемирно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известных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художников. – №10 – 2004.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[Электронный ресурс]. 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vangogh-world.ru/dm-sanremi11.php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Пастель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Подробный практический курс – М.: ООО «ТД 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Издательство Мир книги», 2006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Сальвадор Дали: двуликий гений эпатажа. [Электронный ресурс].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menswork</a:t>
            </a: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/?</a:t>
            </a:r>
            <a:r>
              <a:rPr lang="en-US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q</a:t>
            </a: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=</a:t>
            </a:r>
            <a:r>
              <a:rPr lang="en-US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node</a:t>
            </a:r>
            <a:r>
              <a:rPr lang="ru-RU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/76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Сарджент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// Художественная галерея: полное собрание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</a:p>
          <a:p>
            <a:pPr lvl="0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всемирно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известных художников. – №58 – 2005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s://pp.vk.me/c636730/v636730122/416b4/Lb0BwxtEb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72872">
            <a:off x="5451824" y="3628691"/>
            <a:ext cx="3475498" cy="2317452"/>
          </a:xfrm>
          <a:prstGeom prst="rect">
            <a:avLst/>
          </a:prstGeom>
          <a:noFill/>
        </p:spPr>
      </p:pic>
      <p:pic>
        <p:nvPicPr>
          <p:cNvPr id="27650" name="Picture 2" descr="https://pp.vk.me/c636730/v636730122/41676/ZmHBahliB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314616" cy="148913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7654" name="Picture 6" descr="https://pp.vk.me/c636730/v636730122/4168a/P-juEXdz0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69383" flipV="1">
            <a:off x="2922168" y="2887236"/>
            <a:ext cx="2846164" cy="213128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7656" name="Picture 8" descr="https://pp.vk.me/c636730/v636730122/4169e/bypqJywi7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3594234" cy="2396624"/>
          </a:xfrm>
          <a:prstGeom prst="rect">
            <a:avLst/>
          </a:prstGeom>
          <a:noFill/>
        </p:spPr>
      </p:pic>
      <p:pic>
        <p:nvPicPr>
          <p:cNvPr id="27657" name="Picture 9" descr="C:\Users\user\Desktop\xyFnF99Dsf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14290"/>
            <a:ext cx="1524010" cy="2286016"/>
          </a:xfrm>
          <a:prstGeom prst="rect">
            <a:avLst/>
          </a:prstGeom>
          <a:noFill/>
          <a:ln w="3175">
            <a:noFill/>
            <a:prstDash val="dashDot"/>
          </a:ln>
        </p:spPr>
      </p:pic>
      <p:sp>
        <p:nvSpPr>
          <p:cNvPr id="11" name="Прямоугольник 10"/>
          <p:cNvSpPr/>
          <p:nvPr/>
        </p:nvSpPr>
        <p:spPr>
          <a:xfrm>
            <a:off x="1000100" y="714356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Меня зовут Брагина Елизавета. Мне 9 лет.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учусь в 3 «А» классе Академического лицея. После уроков пою в хоре «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Теллерво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и занимаюсь в студии изобразительного искусства. Очень люблю животных, особенно лошадей и кошек.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pp.vk.me/c636730/v636730122/41680/ajUw3IEKf7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500430" y="5143512"/>
            <a:ext cx="2459724" cy="16401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6108431-1b4a9585c1c327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71592" cy="109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85720" y="264318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sz="2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копировал картины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Жана Франсуа Милле, потому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хотел быть похожим на него.</a:t>
            </a:r>
            <a:endParaRPr lang="ru-RU" sz="2000" b="1" i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14282" y="3528956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 художников –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В. В. </a:t>
            </a:r>
            <a:r>
              <a:rPr lang="ru-RU" sz="2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Ж. Ф. Милле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089165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u="sng" dirty="0" smtClean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2000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биографию и творчество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двух великих художников.</a:t>
            </a:r>
            <a:endParaRPr 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почему Ван </a:t>
            </a:r>
            <a:r>
              <a:rPr lang="ru-RU" sz="2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решил копировать картины другого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художника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вместо того, чтобы писать свои собственные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 startAt="3"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Сравнить картины «Полдень. Отдых от работы»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В. В. </a:t>
            </a:r>
            <a:r>
              <a:rPr lang="ru-RU" sz="2000" b="1" i="1" dirty="0" err="1" smtClean="0">
                <a:solidFill>
                  <a:srgbClr val="000099"/>
                </a:solidFill>
                <a:latin typeface="Times New Roman" pitchFamily="18" charset="0"/>
              </a:rPr>
              <a:t>Гога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и «Дневной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сон»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Ж. Ф.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</a:rPr>
              <a:t>Милле: в чём их сходство и в чём – различия.</a:t>
            </a:r>
          </a:p>
          <a:p>
            <a:pPr marL="342900" lvl="0" indent="-342900">
              <a:buFontTx/>
              <a:buAutoNum type="arabicPeriod" startAt="3"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Найти в истории живописи другие случаи подражания одних художников другим, если они есть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728" y="632752"/>
            <a:ext cx="7286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/>
            <a:r>
              <a:rPr lang="ru-RU" sz="2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стремления к совершенству актуальна и в жизни, и в искусстве. Но важны и методы, которые используются на пути к совершенствованию. Может ли в живописи такой метод, как копирование, помочь художнику на пути к совершенствованию? Раскрывается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 через копирование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индивидуальность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_06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6316680" cy="5099800"/>
          </a:xfrm>
          <a:prstGeom prst="rect">
            <a:avLst/>
          </a:prstGeom>
          <a:noFill/>
          <a:ln w="57150" cmpd="thickThin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6875" y="5949950"/>
            <a:ext cx="5763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sz="2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«Полдень. Отдых от работы»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8" name="Picture 7" descr="&amp;Kcy;&amp;acy;&amp;rcy;&amp;tcy;&amp;icy;&amp;ncy;&amp;kcy;&amp;icy; &amp;pcy;&amp;ocy; &amp;zcy;&amp;acy;&amp;pcy;&amp;rcy;&amp;ocy;&amp;scy;&amp;ucy; &amp;lcy;&amp;icy;&amp;tcy;&amp;iecy;&amp;rcy;&amp;acy;&amp;tcy;&amp;ucy;&amp;rcy;&amp;ncy;&amp;ocy;&amp;iecy; &amp;chcy;&amp;tcy;&amp;iecy;&amp;ncy;&amp;icy;&amp;iecy; 3 &amp;kcy;&amp;lcy;&amp;acy;&amp;scy;&amp;scy; &amp;chcy;&amp;ucy;&amp;rcy;&amp;acy;&amp;kcy;&amp;ocy;&amp;v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0793">
            <a:off x="6434393" y="254183"/>
            <a:ext cx="2118162" cy="272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4_003h_siesta_hi-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6726276" cy="45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786050" y="5286388"/>
            <a:ext cx="4259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Жан Франсуа Милле «Дневной сон»</a:t>
            </a:r>
          </a:p>
        </p:txBody>
      </p:sp>
      <p:pic>
        <p:nvPicPr>
          <p:cNvPr id="7172" name="Picture 7" descr="&amp;Kcy;&amp;acy;&amp;rcy;&amp;tcy;&amp;icy;&amp;ncy;&amp;kcy;&amp;icy; &amp;pcy;&amp;ocy; &amp;zcy;&amp;acy;&amp;pcy;&amp;rcy;&amp;ocy;&amp;scy;&amp;ucy; &amp;Pcy;&amp;acy;&amp;scy;&amp;tcy;&amp;iecy;&amp;lcy;&amp;softcy;. &amp;Pcy;&amp;ocy;&amp;dcy;&amp;rcy;&amp;ocy;&amp;bcy;&amp;ncy;&amp;ycy;&amp;jcy; &amp;pcy;&amp;rcy;&amp;acy;&amp;kcy;&amp;tcy;&amp;icy;&amp;chcy;&amp;iecy;&amp;scy;&amp;kcy;&amp;icy;&amp;jcy; &amp;kcy;&amp;ucy;&amp;r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933700"/>
            <a:ext cx="24193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14_003h_siesta_hi-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95300"/>
            <a:ext cx="44640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f_06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95613"/>
            <a:ext cx="41735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286375" y="1285875"/>
            <a:ext cx="349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Сюжет придумал  Милле, а Ван </a:t>
            </a:r>
            <a:r>
              <a:rPr lang="ru-RU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скопировал.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84213" y="3860800"/>
            <a:ext cx="3527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Копировать чужие произведения искусства ХОРОШО 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или ПЛОХО???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71472" y="642918"/>
            <a:ext cx="664373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Жан Франсуа Милле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(1814–1875) – признанный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мастер в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изображении сельского быта.</a:t>
            </a:r>
          </a:p>
          <a:p>
            <a:endParaRPr lang="ru-RU" sz="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Главные </a:t>
            </a:r>
            <a:r>
              <a:rPr lang="ru-RU" sz="24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темы творчества:</a:t>
            </a:r>
            <a:r>
              <a:rPr lang="ru-RU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крестьянская жизнь и природа.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3" name="Picture 5" descr="jean-francois-mi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57166"/>
            <a:ext cx="1461118" cy="187702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5" descr="800px-Jean-François_Millet_(II)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312" y="2542366"/>
            <a:ext cx="2401880" cy="181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3_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116" y="4623126"/>
            <a:ext cx="1782678" cy="20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arvesters-resting-18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429132"/>
            <a:ext cx="40322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Jean-François_Millet_fiadei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500306"/>
            <a:ext cx="1633000" cy="20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800px-Jean-François_Millet_(II)_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500306"/>
            <a:ext cx="2383472" cy="198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800px-Jean-François_Millet_(II)_0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2500306"/>
            <a:ext cx="1715178" cy="209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71670" y="4683823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Картины Милле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светлые, душевные.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лицах людей – спокойствие и умиротворение от свободной жизни в деревне и от труда.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Вечер (копия Милле). Винсент Ван Г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883" y="3786190"/>
            <a:ext cx="3195110" cy="253612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5130" name="Picture 10" descr="http://www.artscroll.ru/Images/2008/v/Vincent%20van%20Gogh/00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396">
            <a:off x="4119013" y="4020489"/>
            <a:ext cx="1649150" cy="207518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85754" y="2428868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жизни его картины не продавались, </a:t>
            </a:r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талант его был непризнанным.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5" descr="avtoportret-van-goga-18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2542" y="142852"/>
            <a:ext cx="1877176" cy="237173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859208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sz="2400" b="1" i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4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(1853–1890)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величайший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en-US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 Ван Гог Первые шаги (по картине Жана Франсуа Милле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217761" y="4143380"/>
            <a:ext cx="2425412" cy="191423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6068817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скопировал не одну картину Милле: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лишь за 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один год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1889-1890) он сделал 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23 картины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рисунков Милле.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4" name="Picture 14" descr="https://cs2.livemaster.ru/storage/31/de/1a09f747f7c3343f64366b6154d2--kartiny-i-panno-kartina-maslom-po-motivu-vinsent-van-gog-zve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2922312" cy="2256024"/>
          </a:xfrm>
          <a:prstGeom prst="rect">
            <a:avLst/>
          </a:prstGeom>
          <a:noFill/>
        </p:spPr>
      </p:pic>
      <p:pic>
        <p:nvPicPr>
          <p:cNvPr id="5136" name="Picture 16" descr="http://vangogen.ru/wp-content/uploads/2014/06/586-620x10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714612" y="3425408"/>
            <a:ext cx="1602554" cy="264679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14313" y="4786313"/>
            <a:ext cx="4464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спокойные тона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неяркие краски</a:t>
            </a:r>
          </a:p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первом плане –  усталые от труда </a:t>
            </a:r>
            <a:r>
              <a:rPr lang="ru-RU" sz="24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которые отдыхают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076825" y="4786313"/>
            <a:ext cx="4067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яркие краски</a:t>
            </a:r>
          </a:p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первом плане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тёплые </a:t>
            </a:r>
            <a:r>
              <a:rPr lang="ru-RU" sz="24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летние деньки,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когда собирают сено в стога.</a:t>
            </a:r>
          </a:p>
        </p:txBody>
      </p:sp>
      <p:pic>
        <p:nvPicPr>
          <p:cNvPr id="15364" name="Picture 6" descr="014_003h_siesta_hi-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4465637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f_06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714500"/>
            <a:ext cx="37449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072063" y="785813"/>
            <a:ext cx="3743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Винсент Ван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(масло)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142875" y="785813"/>
            <a:ext cx="4465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Жан Франсуа Милле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(пастель)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57158" y="642919"/>
            <a:ext cx="40719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Гипотеза, с которой я начала своё исследование, не является неверной, но требует дополнения: один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великий художник копирует другого не только потому, что хочет быть на него похожим.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Настоящие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художники не просто перерисовывают чужие картины, а создают свои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собственные.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&amp;Kcy;&amp;acy;&amp;rcy;&amp;tcy;&amp;icy;&amp;ncy;&amp;kcy;&amp;icy; &amp;pcy;&amp;ocy; &amp;zcy;&amp;acy;&amp;pcy;&amp;rcy;&amp;ocy;&amp;scy;&amp;ucy; &amp;vcy;&amp;acy;&amp;ncy; &amp;gcy;&amp;ocy;&amp;gcy; &amp;pcy;&amp;ocy;&amp;dcy;&amp;scy;&amp;ocy;&amp;lcy;&amp;ncy;&amp;ucy;&amp;kh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4226230" cy="540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483</Words>
  <Application>Microsoft Office PowerPoint</Application>
  <PresentationFormat>Экран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Mikle</dc:creator>
  <cp:lastModifiedBy>Пользователь Windows</cp:lastModifiedBy>
  <cp:revision>100</cp:revision>
  <dcterms:created xsi:type="dcterms:W3CDTF">2016-11-07T15:48:16Z</dcterms:created>
  <dcterms:modified xsi:type="dcterms:W3CDTF">2017-01-25T18:51:15Z</dcterms:modified>
</cp:coreProperties>
</file>