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70" r:id="rId6"/>
    <p:sldId id="271" r:id="rId7"/>
    <p:sldId id="280" r:id="rId8"/>
    <p:sldId id="257" r:id="rId9"/>
    <p:sldId id="278" r:id="rId10"/>
    <p:sldId id="279" r:id="rId11"/>
    <p:sldId id="281" r:id="rId12"/>
    <p:sldId id="282" r:id="rId1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59022-8885-D980-DD29-722468FA7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A663AE-D277-C3AC-4E57-36BD59C1D5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32E9F7-06AD-51D3-20F2-D5795D64C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728D-F5BA-49C3-A702-763AB7A172A9}" type="datetimeFigureOut">
              <a:rPr lang="ru-RU" smtClean="0"/>
              <a:t>09.09.2023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7A60D3-D2D2-1567-42FF-3C72D2FDF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B9CAE7-DD77-75CE-CFA3-CF4CAE339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86457-F1DC-4FC5-94C3-C4EBB96E0D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739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62C92-4A5A-12EE-32DD-02FB08547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63F37C-BD63-8C6A-0A58-D7DE2F031F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28C6EB-60B3-4718-A2F2-F955BF543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728D-F5BA-49C3-A702-763AB7A172A9}" type="datetimeFigureOut">
              <a:rPr lang="ru-RU" smtClean="0"/>
              <a:t>09.09.2023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85AC20-7850-276B-4707-62C2D5EED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AD25AB-A16C-568A-7E52-FABED70FA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86457-F1DC-4FC5-94C3-C4EBB96E0D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5334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40EC4F1-45B2-AFEA-E5C6-B13501C4A5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0BB27F-0D2E-FD9D-35A7-864CC1C069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5F1796-76EF-6B17-D198-E3BEA9B99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728D-F5BA-49C3-A702-763AB7A172A9}" type="datetimeFigureOut">
              <a:rPr lang="ru-RU" smtClean="0"/>
              <a:t>09.09.2023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9D1759-4EB5-E77A-27E3-0EA23C2BB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8801D1-584C-287A-B520-A1DF0CE01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86457-F1DC-4FC5-94C3-C4EBB96E0D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9141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02DD5E-A7A5-7554-7379-5DE1F2C7F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A56A6E-7FBB-0A15-CE08-CC00D0F41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ADB301-2067-7285-7587-C20C4FA78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728D-F5BA-49C3-A702-763AB7A172A9}" type="datetimeFigureOut">
              <a:rPr lang="ru-RU" smtClean="0"/>
              <a:t>09.09.2023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C9EBDA-04D1-E805-07D6-484CBC71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4F809F-173C-1F37-D335-0BD442B7A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86457-F1DC-4FC5-94C3-C4EBB96E0D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4547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50059E-5EA3-B219-4425-E6E261209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FD32D6-3B01-C4F7-95D2-31A3B4291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42AF48-BC2D-8B65-F2B8-D0D5522A4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728D-F5BA-49C3-A702-763AB7A172A9}" type="datetimeFigureOut">
              <a:rPr lang="ru-RU" smtClean="0"/>
              <a:t>09.09.2023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4E4E36-126B-2D23-CBC6-E28EA35D9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4E4F99-DF5D-D116-2C69-BDF1C9844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86457-F1DC-4FC5-94C3-C4EBB96E0D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312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E057D-E13F-1D94-7B3D-718091A57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527A9F-C9FC-6416-DA1D-0D7A78183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2E95D2-7A2B-B5D5-36FA-2295C89AD4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51CA79-80D5-FCFD-B909-F4BD0FF6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728D-F5BA-49C3-A702-763AB7A172A9}" type="datetimeFigureOut">
              <a:rPr lang="ru-RU" smtClean="0"/>
              <a:t>09.09.2023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B59A6E-EF1D-1B0F-89CE-81463AE87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34C65B-8964-4B72-5F93-9C036CD23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86457-F1DC-4FC5-94C3-C4EBB96E0D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8572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CF976C-6219-1F1F-A18C-30E815F3D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41BB7B-19A1-11B0-D63A-B57F3C083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66906F-6F85-5318-3427-102F96AE4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F0653E2-7123-CB9E-405C-68F67A48E0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D66406-E90B-C424-037B-4B8C8CEFFF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3A812BB-F9BC-C5C6-7911-B9377BBBD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728D-F5BA-49C3-A702-763AB7A172A9}" type="datetimeFigureOut">
              <a:rPr lang="ru-RU" smtClean="0"/>
              <a:t>09.09.2023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FA5D557-8C79-E0EC-0A88-E9B398B17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8A28D09-1A1C-5343-E917-7869AEAE5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86457-F1DC-4FC5-94C3-C4EBB96E0D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718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83B9EB-44A2-9A44-79D2-1852733A9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9DD8B5-FA0E-9DAA-D327-23474834E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728D-F5BA-49C3-A702-763AB7A172A9}" type="datetimeFigureOut">
              <a:rPr lang="ru-RU" smtClean="0"/>
              <a:t>09.09.2023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1792E9-90FD-7027-CE8F-F144D72C5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9800950-D6CB-2B55-4355-AA815C27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86457-F1DC-4FC5-94C3-C4EBB96E0D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3733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054201-0473-AA20-F51D-D11325564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728D-F5BA-49C3-A702-763AB7A172A9}" type="datetimeFigureOut">
              <a:rPr lang="ru-RU" smtClean="0"/>
              <a:t>09.09.2023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6D03535-DA4F-61D9-035F-8E9A0554C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D66653-F7E3-6BD9-0CAB-F16F7EA40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86457-F1DC-4FC5-94C3-C4EBB96E0D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6178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8DCA43-941F-410A-F9EF-7FF0686FE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9D15BB-62CD-1B1D-1497-FBEE1ED5F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350456D-AC1E-10F1-C1FB-795B99A5C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830369-916C-067B-CB05-D72F5F497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728D-F5BA-49C3-A702-763AB7A172A9}" type="datetimeFigureOut">
              <a:rPr lang="ru-RU" smtClean="0"/>
              <a:t>09.09.2023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A6D7BA-5B4D-9245-1649-74729534E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8A24D3-C27A-DB01-3F51-5555BC302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86457-F1DC-4FC5-94C3-C4EBB96E0D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401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1FFA88-674B-9003-12C8-C6E2B82AE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CA514B2-DAB1-8594-7B4D-054D9056C6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809929-29AB-E89A-9E59-ED6AE6D91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FF793C-D6A7-FF61-9EA4-4E146BE58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728D-F5BA-49C3-A702-763AB7A172A9}" type="datetimeFigureOut">
              <a:rPr lang="ru-RU" smtClean="0"/>
              <a:t>09.09.2023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3AA55F-7FF0-926D-0B39-DE334CDA1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E32EFA-C748-58B7-B16A-1CFFB2B31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86457-F1DC-4FC5-94C3-C4EBB96E0D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4456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ED15EC-7A15-35E2-75A0-E5F4B5E50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EEA8BD-A866-7CF1-D2B6-7CC2586D5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7298F8-255F-26D0-F561-058330692B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4728D-F5BA-49C3-A702-763AB7A172A9}" type="datetimeFigureOut">
              <a:rPr lang="ru-RU" smtClean="0"/>
              <a:t>09.09.2023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500DE2-22C1-8D5E-9BAA-0025EA0E62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ADCE38-3982-F658-B1AB-CE4A286A9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86457-F1DC-4FC5-94C3-C4EBB96E0D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6288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q0dUtPW4_8&amp;t=9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59F41D-852A-4F3B-A4E1-6CFDA75BE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0DF1BC-CEC3-4AA9-9BA0-DE162ECD1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Параграф №1 читать</a:t>
            </a:r>
          </a:p>
          <a:p>
            <a:r>
              <a:rPr lang="ru-RU" b="1" dirty="0">
                <a:solidFill>
                  <a:srgbClr val="002060"/>
                </a:solidFill>
              </a:rPr>
              <a:t>Термины учить (сословие, каравелла, галеон, винт, ворот, помпа)</a:t>
            </a:r>
          </a:p>
          <a:p>
            <a:r>
              <a:rPr lang="ru-RU" b="1" dirty="0">
                <a:solidFill>
                  <a:srgbClr val="002060"/>
                </a:solidFill>
              </a:rPr>
              <a:t>Знать о путешествиях Бартоломеу Диаша и Васко да Гама, уметь показать их на карте</a:t>
            </a:r>
          </a:p>
          <a:p>
            <a:r>
              <a:rPr lang="ru-RU" b="1" dirty="0">
                <a:solidFill>
                  <a:srgbClr val="002060"/>
                </a:solidFill>
              </a:rPr>
              <a:t>Причины интереса европейцев к новым землям</a:t>
            </a:r>
          </a:p>
          <a:p>
            <a:r>
              <a:rPr lang="ru-RU" b="1" dirty="0">
                <a:solidFill>
                  <a:srgbClr val="FF0000"/>
                </a:solidFill>
              </a:rPr>
              <a:t>С собой на урок принести цветные карандаши</a:t>
            </a:r>
          </a:p>
        </p:txBody>
      </p:sp>
      <p:pic>
        <p:nvPicPr>
          <p:cNvPr id="16386" name="Picture 2" descr="https://i.pinimg.com/originals/12/16/aa/1216aa4f766b858d7da3b449885d98e6.png">
            <a:extLst>
              <a:ext uri="{FF2B5EF4-FFF2-40B4-BE49-F238E27FC236}">
                <a16:creationId xmlns:a16="http://schemas.microsoft.com/office/drawing/2014/main" id="{AC632D39-F469-4961-ACB2-9FAB41362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965" y="4615154"/>
            <a:ext cx="3363798" cy="219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695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5AEB7F-4CD1-1DB4-F1BC-FDFF6A683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+mn-lt"/>
              </a:rPr>
              <a:t>РАБОТА С ТЕКСТОМ УЧЕБНИКА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36EB3A21-7834-81C3-4DE7-A8C444BE3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691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b="1" u="sng" dirty="0">
                <a:solidFill>
                  <a:srgbClr val="FF0000"/>
                </a:solidFill>
              </a:rPr>
              <a:t>КОЛОНИЗАЦИЯ – ЭТО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- заселение и освоение пустующих и окраинных земель внутри страны (внутренняя колонизация);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- основание колоний, поселений за пределами своей страны (пример – Великая греческая колонизация);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</a:rPr>
              <a:t>- </a:t>
            </a:r>
            <a:r>
              <a:rPr lang="ru-RU" sz="3200" b="1" dirty="0">
                <a:solidFill>
                  <a:srgbClr val="002060"/>
                </a:solidFill>
              </a:rPr>
              <a:t>захват какой-либо страны, сопровождаемый эксплуатацией, часто – истреблением местного населения, превращение какой-либо страны или области в колонию*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BD3EA4-BF35-E2C3-2BBE-BC5A2A7ABAE1}"/>
              </a:ext>
            </a:extLst>
          </p:cNvPr>
          <p:cNvSpPr txBox="1"/>
          <p:nvPr/>
        </p:nvSpPr>
        <p:spPr>
          <a:xfrm>
            <a:off x="6471822" y="5525441"/>
            <a:ext cx="5078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</a:rPr>
              <a:t>* Новый словарь иностранных слов, 2009</a:t>
            </a:r>
          </a:p>
        </p:txBody>
      </p:sp>
    </p:spTree>
    <p:extLst>
      <p:ext uri="{BB962C8B-B14F-4D97-AF65-F5344CB8AC3E}">
        <p14:creationId xmlns:p14="http://schemas.microsoft.com/office/powerpoint/2010/main" val="3003058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>
            <a:extLst>
              <a:ext uri="{FF2B5EF4-FFF2-40B4-BE49-F238E27FC236}">
                <a16:creationId xmlns:a16="http://schemas.microsoft.com/office/drawing/2014/main" id="{36EB3A21-7834-81C3-4DE7-A8C444BE3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479394"/>
            <a:ext cx="6095260" cy="589477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FF0000"/>
                </a:solidFill>
              </a:rPr>
              <a:t>КОНКИСТА</a:t>
            </a:r>
            <a:r>
              <a:rPr lang="ru-RU" sz="3200" b="1" dirty="0">
                <a:solidFill>
                  <a:srgbClr val="002060"/>
                </a:solidFill>
              </a:rPr>
              <a:t> – завоевание земель Нового света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FF0000"/>
                </a:solidFill>
              </a:rPr>
              <a:t>КОНКИСТАДОРЫ</a:t>
            </a:r>
            <a:r>
              <a:rPr lang="ru-RU" sz="3200" b="1" dirty="0">
                <a:solidFill>
                  <a:srgbClr val="002060"/>
                </a:solidFill>
              </a:rPr>
              <a:t> – завоеватели</a:t>
            </a:r>
          </a:p>
          <a:p>
            <a:pPr marL="0" indent="0">
              <a:buNone/>
            </a:pPr>
            <a:endParaRPr lang="ru-RU" sz="3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rgbClr val="FF0000"/>
                </a:solidFill>
              </a:rPr>
              <a:t>СОЦИАЛЬНЫЙ СОСТАВ ПЕРЕСЕЛЕНЦЕВ В НОВЫЙ СВЕТ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002060"/>
                </a:solidFill>
              </a:rPr>
              <a:t>- обедневшее дворянство, рыцари;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002060"/>
                </a:solidFill>
              </a:rPr>
              <a:t>- наемники, оставшиеся не у дел после войны с маврами;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002060"/>
                </a:solidFill>
              </a:rPr>
              <a:t>- разорившиеся крестьяне, ремесленники, торговцы;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002060"/>
                </a:solidFill>
              </a:rPr>
              <a:t>- священники;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002060"/>
                </a:solidFill>
              </a:rPr>
              <a:t>- крупные предприниматели.</a:t>
            </a:r>
          </a:p>
          <a:p>
            <a:pPr marL="0" indent="0">
              <a:buNone/>
            </a:pPr>
            <a:endParaRPr lang="ru-RU" sz="3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rgbClr val="FF0000"/>
                </a:solidFill>
              </a:rPr>
              <a:t>КАКИЕ ГОСУДАРСТВА ПРИНЯЛИ УЧАСТИЕ В КОЛОНИЗАЦИИ НОВОГО СВЕТА?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002060"/>
                </a:solidFill>
              </a:rPr>
              <a:t>- Португалия;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002060"/>
                </a:solidFill>
              </a:rPr>
              <a:t>- Испания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67CC0D5-0606-360C-A4CC-0AB19CB09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079" y="2014834"/>
            <a:ext cx="4394348" cy="435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04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C3B77BF-DBBB-6BCA-C3EE-003308B2F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83" y="0"/>
            <a:ext cx="111060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09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B0DF1BC-CEC3-4AA9-9BA0-DE162ECD1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043"/>
            <a:ext cx="10515600" cy="6096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002060"/>
                </a:solidFill>
              </a:rPr>
              <a:t>Параграф №1 читать</a:t>
            </a:r>
          </a:p>
          <a:p>
            <a:pPr marL="0" indent="0">
              <a:buNone/>
            </a:pPr>
            <a:endParaRPr lang="ru-RU" sz="36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3600" b="1" dirty="0">
                <a:solidFill>
                  <a:srgbClr val="FF0000"/>
                </a:solidFill>
              </a:rPr>
              <a:t>Вопросы: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002060"/>
                </a:solidFill>
              </a:rPr>
              <a:t>Мы говорили о технических новинках </a:t>
            </a:r>
            <a:r>
              <a:rPr lang="en-US" sz="3600" b="1" dirty="0">
                <a:solidFill>
                  <a:srgbClr val="002060"/>
                </a:solidFill>
              </a:rPr>
              <a:t>XV </a:t>
            </a:r>
            <a:r>
              <a:rPr lang="ru-RU" sz="3600" b="1" dirty="0">
                <a:solidFill>
                  <a:srgbClr val="002060"/>
                </a:solidFill>
              </a:rPr>
              <a:t>века. Скажите, а как изменилось оружие в начале </a:t>
            </a:r>
            <a:r>
              <a:rPr lang="en-US" sz="3600" b="1" dirty="0">
                <a:solidFill>
                  <a:srgbClr val="002060"/>
                </a:solidFill>
              </a:rPr>
              <a:t>XVI </a:t>
            </a:r>
            <a:r>
              <a:rPr lang="ru-RU" sz="3600" b="1" dirty="0">
                <a:solidFill>
                  <a:srgbClr val="002060"/>
                </a:solidFill>
              </a:rPr>
              <a:t>века?</a:t>
            </a:r>
          </a:p>
          <a:p>
            <a:pPr marL="0" indent="0">
              <a:buNone/>
            </a:pPr>
            <a:endParaRPr lang="ru-RU" sz="36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3600" b="1" dirty="0">
                <a:solidFill>
                  <a:srgbClr val="002060"/>
                </a:solidFill>
              </a:rPr>
              <a:t>Какая страна и почему стала первой в исследовании новых земель?</a:t>
            </a:r>
          </a:p>
          <a:p>
            <a:pPr marL="0" indent="0">
              <a:buNone/>
            </a:pPr>
            <a:endParaRPr lang="ru-RU" sz="36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3600" b="1" dirty="0">
                <a:solidFill>
                  <a:srgbClr val="002060"/>
                </a:solidFill>
              </a:rPr>
              <a:t>Когда и куда совершали свои путешествия Бартоломеу Диаш и Васко да Гама?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https://i.pinimg.com/originals/12/16/aa/1216aa4f766b858d7da3b449885d98e6.png">
            <a:extLst>
              <a:ext uri="{FF2B5EF4-FFF2-40B4-BE49-F238E27FC236}">
                <a16:creationId xmlns:a16="http://schemas.microsoft.com/office/drawing/2014/main" id="{EEE9F9EF-6627-4C06-8DA0-43D77C08D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876" y="132521"/>
            <a:ext cx="2801407" cy="183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713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B0DF1BC-CEC3-4AA9-9BA0-DE162ECD1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043"/>
            <a:ext cx="10515600" cy="591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rgbClr val="002060"/>
                </a:solidFill>
              </a:rPr>
              <a:t>Дайте определение следующим терминам:</a:t>
            </a:r>
          </a:p>
          <a:p>
            <a:pPr marL="0" indent="0">
              <a:buNone/>
            </a:pPr>
            <a:endParaRPr lang="ru-RU" sz="40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4000" b="1" dirty="0">
                <a:solidFill>
                  <a:srgbClr val="002060"/>
                </a:solidFill>
              </a:rPr>
              <a:t>сословие,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000" b="1" dirty="0">
                <a:solidFill>
                  <a:srgbClr val="FF0000"/>
                </a:solidFill>
              </a:rPr>
              <a:t>каравелла,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000" b="1" dirty="0">
                <a:solidFill>
                  <a:srgbClr val="002060"/>
                </a:solidFill>
              </a:rPr>
              <a:t>галеон,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000" b="1" dirty="0">
                <a:solidFill>
                  <a:srgbClr val="FF0000"/>
                </a:solidFill>
              </a:rPr>
              <a:t>винт,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000" b="1" dirty="0">
                <a:solidFill>
                  <a:srgbClr val="002060"/>
                </a:solidFill>
              </a:rPr>
              <a:t>ворот,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000" b="1" dirty="0">
                <a:solidFill>
                  <a:srgbClr val="FF0000"/>
                </a:solidFill>
              </a:rPr>
              <a:t>помпа</a:t>
            </a:r>
          </a:p>
        </p:txBody>
      </p:sp>
      <p:pic>
        <p:nvPicPr>
          <p:cNvPr id="16386" name="Picture 2" descr="https://i.pinimg.com/originals/12/16/aa/1216aa4f766b858d7da3b449885d98e6.png">
            <a:extLst>
              <a:ext uri="{FF2B5EF4-FFF2-40B4-BE49-F238E27FC236}">
                <a16:creationId xmlns:a16="http://schemas.microsoft.com/office/drawing/2014/main" id="{AC632D39-F469-4961-ACB2-9FAB41362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965" y="4615154"/>
            <a:ext cx="3363798" cy="219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833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B0DF1BC-CEC3-4AA9-9BA0-DE162ECD1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043"/>
            <a:ext cx="10515600" cy="5911920"/>
          </a:xfrm>
        </p:spPr>
        <p:txBody>
          <a:bodyPr/>
          <a:lstStyle/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5400" b="1" dirty="0">
                <a:solidFill>
                  <a:srgbClr val="002060"/>
                </a:solidFill>
              </a:rPr>
              <a:t>Чем привлекали европейцев новые земли?</a:t>
            </a:r>
          </a:p>
          <a:p>
            <a:pPr marL="0" indent="0" algn="ctr">
              <a:buNone/>
            </a:pPr>
            <a:endParaRPr lang="ru-RU" sz="54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5400" b="1" dirty="0">
                <a:solidFill>
                  <a:srgbClr val="002060"/>
                </a:solidFill>
              </a:rPr>
              <a:t>Назовите и поясните причины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6386" name="Picture 2" descr="https://i.pinimg.com/originals/12/16/aa/1216aa4f766b858d7da3b449885d98e6.png">
            <a:extLst>
              <a:ext uri="{FF2B5EF4-FFF2-40B4-BE49-F238E27FC236}">
                <a16:creationId xmlns:a16="http://schemas.microsoft.com/office/drawing/2014/main" id="{AC632D39-F469-4961-ACB2-9FAB41362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026" y="4969333"/>
            <a:ext cx="2888974" cy="188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279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560CFA-AEC8-45F9-B7FA-3B25DCCBB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+mn-lt"/>
              </a:rPr>
              <a:t>ПРИЧИНЫ СТРЕМЛЕНИЯ ЕВРОПЕЙЦЕВ В НОВЫЙ СВЕТ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BA6938-9A34-41D5-8D12-3BD48792D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b="1" dirty="0">
                <a:solidFill>
                  <a:srgbClr val="FF0000"/>
                </a:solidFill>
              </a:rPr>
              <a:t>Любопытство</a:t>
            </a:r>
          </a:p>
          <a:p>
            <a:pPr marL="514350" indent="-514350">
              <a:buAutoNum type="arabicPeriod"/>
            </a:pPr>
            <a:r>
              <a:rPr lang="ru-RU" b="1" dirty="0">
                <a:solidFill>
                  <a:srgbClr val="002060"/>
                </a:solidFill>
              </a:rPr>
              <a:t>Крестовые походы</a:t>
            </a:r>
          </a:p>
          <a:p>
            <a:pPr marL="514350" indent="-514350">
              <a:buAutoNum type="arabicPeriod"/>
            </a:pPr>
            <a:r>
              <a:rPr lang="ru-RU" b="1" dirty="0">
                <a:solidFill>
                  <a:srgbClr val="FF0000"/>
                </a:solidFill>
              </a:rPr>
              <a:t>Драгоценные металлы</a:t>
            </a:r>
          </a:p>
          <a:p>
            <a:pPr marL="514350" indent="-514350">
              <a:buAutoNum type="arabicPeriod"/>
            </a:pPr>
            <a:r>
              <a:rPr lang="ru-RU" b="1" dirty="0">
                <a:solidFill>
                  <a:srgbClr val="002060"/>
                </a:solidFill>
              </a:rPr>
              <a:t>Бедность</a:t>
            </a:r>
          </a:p>
          <a:p>
            <a:pPr marL="514350" indent="-514350">
              <a:buAutoNum type="arabicPeriod"/>
            </a:pPr>
            <a:r>
              <a:rPr lang="ru-RU" b="1" dirty="0">
                <a:solidFill>
                  <a:srgbClr val="FF0000"/>
                </a:solidFill>
              </a:rPr>
              <a:t>Пряности </a:t>
            </a:r>
          </a:p>
          <a:p>
            <a:pPr marL="514350" indent="-514350">
              <a:buAutoNum type="arabicPeriod"/>
            </a:pPr>
            <a:r>
              <a:rPr lang="ru-RU" b="1" dirty="0">
                <a:solidFill>
                  <a:srgbClr val="002060"/>
                </a:solidFill>
              </a:rPr>
              <a:t>Перенаселенность</a:t>
            </a:r>
          </a:p>
          <a:p>
            <a:pPr marL="514350" indent="-514350">
              <a:buAutoNum type="arabicPeriod"/>
            </a:pPr>
            <a:r>
              <a:rPr lang="ru-RU" b="1" dirty="0">
                <a:solidFill>
                  <a:srgbClr val="FF0000"/>
                </a:solidFill>
              </a:rPr>
              <a:t>Монополия Османской империи на восточный путь в Индию</a:t>
            </a:r>
          </a:p>
          <a:p>
            <a:pPr marL="514350" indent="-514350">
              <a:buAutoNum type="arabicPeriod"/>
            </a:pPr>
            <a:r>
              <a:rPr lang="ru-RU" b="1" dirty="0">
                <a:solidFill>
                  <a:srgbClr val="002060"/>
                </a:solidFill>
              </a:rPr>
              <a:t>Стремление к распространению христианства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7517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ndiamagazine.ru/wp-content/uploads/2018/06/vasco-da-gama.jpg">
            <a:extLst>
              <a:ext uri="{FF2B5EF4-FFF2-40B4-BE49-F238E27FC236}">
                <a16:creationId xmlns:a16="http://schemas.microsoft.com/office/drawing/2014/main" id="{CDECE18E-C024-497D-BFD5-268C66A63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316" y="186780"/>
            <a:ext cx="9411142" cy="648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81F629-EE20-C275-99FA-F22753B84070}"/>
              </a:ext>
            </a:extLst>
          </p:cNvPr>
          <p:cNvSpPr txBox="1"/>
          <p:nvPr/>
        </p:nvSpPr>
        <p:spPr>
          <a:xfrm>
            <a:off x="318052" y="499748"/>
            <a:ext cx="2154436" cy="58585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На контурной карте отметьте путешествия: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Бартоломеу  Диаша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Васко да Гамы </a:t>
            </a:r>
          </a:p>
        </p:txBody>
      </p:sp>
    </p:spTree>
    <p:extLst>
      <p:ext uri="{BB962C8B-B14F-4D97-AF65-F5344CB8AC3E}">
        <p14:creationId xmlns:p14="http://schemas.microsoft.com/office/powerpoint/2010/main" val="1502542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B5AA11-5EC1-A4B3-7354-BE1052E75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3259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+mn-lt"/>
              </a:rPr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22126D-7738-CEA2-5A82-D7D730F58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Параграф 2 прочитать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Составить в тетради хронологическую таблицу путешествий Христофора Колумба, Америго Веспуччи, Фернана Магеллана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Знать значение Великих географических открытий для мировой истории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https://i.pinimg.com/originals/12/16/aa/1216aa4f766b858d7da3b449885d98e6.png">
            <a:extLst>
              <a:ext uri="{FF2B5EF4-FFF2-40B4-BE49-F238E27FC236}">
                <a16:creationId xmlns:a16="http://schemas.microsoft.com/office/drawing/2014/main" id="{C5D5D60A-FA3C-BF84-20DA-A29970CDF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181" y="5006375"/>
            <a:ext cx="2627654" cy="171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124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8FF1CD-D682-11BF-6000-27843C3BD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10071652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+mn-lt"/>
              </a:rPr>
              <a:t>ВЕЛИКИЕ ГЕОГРАФИЧЕСКИЕ ОТКРЫТИЯ И ИХ ПОСЛЕДСТВИЯ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AFE694-15F2-0E0A-0D3A-E9E9B4036C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9097" y="3731452"/>
            <a:ext cx="4916557" cy="675861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УРОК ИСТОРИИ В 7 КЛАССЕ</a:t>
            </a:r>
          </a:p>
        </p:txBody>
      </p:sp>
    </p:spTree>
    <p:extLst>
      <p:ext uri="{BB962C8B-B14F-4D97-AF65-F5344CB8AC3E}">
        <p14:creationId xmlns:p14="http://schemas.microsoft.com/office/powerpoint/2010/main" val="4278720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EE65E-BC1F-D3AA-36E0-98FE5199F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1428" y="371774"/>
            <a:ext cx="4127377" cy="938432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+mn-lt"/>
              </a:rPr>
              <a:t>ВИДЕОУРОК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A2F9315-DA0A-D16A-C675-CDE747282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58" y="653207"/>
            <a:ext cx="5843465" cy="389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CF3C78-161C-D3DF-6B20-22A565212BA7}"/>
              </a:ext>
            </a:extLst>
          </p:cNvPr>
          <p:cNvSpPr txBox="1"/>
          <p:nvPr/>
        </p:nvSpPr>
        <p:spPr>
          <a:xfrm>
            <a:off x="1568424" y="4998129"/>
            <a:ext cx="8753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Адрес размещения фильма:  </a:t>
            </a:r>
            <a:r>
              <a:rPr lang="en-US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https://www.youtube.com/watch?v=oq0dUtPW4_8&amp;t=9s</a:t>
            </a:r>
            <a:r>
              <a:rPr lang="ru-RU" b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62762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349</Words>
  <Application>Microsoft Office PowerPoint</Application>
  <PresentationFormat>Широкоэкранный</PresentationFormat>
  <Paragraphs>71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Тема Office</vt:lpstr>
      <vt:lpstr>ДОМАШНЕЕ ЗАДАНИЕ</vt:lpstr>
      <vt:lpstr>Презентация PowerPoint</vt:lpstr>
      <vt:lpstr>Презентация PowerPoint</vt:lpstr>
      <vt:lpstr>Презентация PowerPoint</vt:lpstr>
      <vt:lpstr>ПРИЧИНЫ СТРЕМЛЕНИЯ ЕВРОПЕЙЦЕВ В НОВЫЙ СВЕТ</vt:lpstr>
      <vt:lpstr>Презентация PowerPoint</vt:lpstr>
      <vt:lpstr>ДОМАШНЕЕ ЗАДАНИЕ</vt:lpstr>
      <vt:lpstr>ВЕЛИКИЕ ГЕОГРАФИЧЕСКИЕ ОТКРЫТИЯ И ИХ ПОСЛЕДСТВИЯ</vt:lpstr>
      <vt:lpstr>ВИДЕОУРОК</vt:lpstr>
      <vt:lpstr>РАБОТА С ТЕКСТОМ УЧЕБНИКА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ДОМАШНЕЕ ЗАДАНИЕ</dc:title>
  <dc:creator>User</dc:creator>
  <cp:lastModifiedBy>User</cp:lastModifiedBy>
  <cp:revision>13</cp:revision>
  <cp:lastPrinted>2023-09-09T09:32:06Z</cp:lastPrinted>
  <dcterms:created xsi:type="dcterms:W3CDTF">2023-09-09T07:44:16Z</dcterms:created>
  <dcterms:modified xsi:type="dcterms:W3CDTF">2023-09-09T09:32:17Z</dcterms:modified>
</cp:coreProperties>
</file>