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5" r:id="rId6"/>
    <p:sldId id="284" r:id="rId7"/>
    <p:sldId id="28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80C73-0140-4286-8931-71A7ABA5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D8D7B0-8374-445B-B9F1-25EC4514D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19525-CC55-466D-867A-7A45EB1F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11387B-2FA5-4026-8905-74FD7176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B7EF2-641E-4BA3-8A86-B120D583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F0FAB-CEB0-4F99-93D6-17D8B35A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96BE3A-5E21-49D3-948B-6276859B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E7C2B-B16B-464C-B4D8-55CD499C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74D5E-3D35-47E3-92E9-202F5C80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DC0C4-4016-44B0-9D62-E33570A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6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0DD328-7831-4693-A01B-A98707F06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244F75-12B0-4AF4-8AF7-F0E422F05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2B716-0E1C-4E81-964D-7511CF19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A3AA6-C9FF-4E11-9EB6-02CDD1D9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0CD7D-C7A6-4685-8196-EC6A8E23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EDA2C-2C67-41EC-8F50-0608A710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CB776-3B9F-42DE-B937-E1B7B179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F74E3-E482-4EFD-BADD-A4518C11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7E4BD-F5EB-45B5-B498-71AB1AF1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D3DCC-9326-4F50-9B7D-BCA92A98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2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69CE5-0243-41DB-B1A9-75699E7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C2F93-E548-4B8B-B8A0-51BEFC4A8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BB10F-CFE9-4EE4-9AC0-036BF2A9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5AD70-B66C-4DDC-93A8-25C7B2EE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DD159-DB9F-41DC-B6EA-676A64A9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2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6587A-A885-4150-B1C5-D929DE8D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00A40-7AC1-462C-B98D-2888E5BE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DF053A-BB5C-44F1-A128-351DB3F34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361B4-3763-48CC-9CF1-F32598BF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4A916-2560-4248-BC2F-6CAAA41B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76645-9033-49EC-BC2D-F1327A1F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E65D8-5CA0-4E65-B3E9-3FD7E514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CEA10-DA6A-4AF5-B182-D6BC7BC81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A35EBC-CE0B-4ED7-89D7-B6A87735E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5BA785-7765-4C99-9DFC-8B04E04AC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424DDA-2F71-4A1C-8B2C-D2A0D9711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E01B74-C03F-442E-ABF0-73755E43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47A220-D370-4D02-93C4-2ED6D56E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0FCC0E-FC07-4E0A-BEE5-F9345126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1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A9BE8-07D1-426C-9816-23B477C4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09B7A-008D-4B64-A040-67F76275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5D0980-DC0E-47F0-979B-3877824D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175636-9DEF-4400-BB37-9CA323C4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AA228C-FEFB-4E92-9236-EEDFAFD6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4184E7-DA43-4B6A-A868-5184E4C2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76CBA2-A5A5-49FC-A18E-3FD84355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6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A092C-40D9-4F04-8F1C-0B3F7BB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6ACB0F-CA2A-42C2-8E7D-7893028D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EEFA31-EC96-4E64-918A-B1DCB416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41FCCF-474B-4F4B-BD70-4E1C5CE8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7CBD1-0C48-4DD7-9BC1-70B47DCD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F8ECB-4C0C-471D-B517-6CDC32DB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0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9538-0F1E-48D2-91F2-5997AF80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D56F54-7C60-4B15-9434-677B7898C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44B1C6-7776-43E9-82C9-98C4E0BA2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94D64-2C36-4BDE-875F-7214A45D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C6DA81-3330-4CEB-A880-AE0BF9E5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24E593-1A95-459F-A27A-DF08B74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4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26B00-E847-4B98-85A0-72C2A5BE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45D74-C393-456F-B6DB-D4A236AA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912782-71F2-4ECC-98A9-469FA22D4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1C776-7F1A-4E9C-9E2D-0334EDE075F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8FEC1-D1B7-4DC6-A419-2DD42AFD3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651A6-72BC-4C64-B1AE-B910356D4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7BA-77E6-4945-90CA-60EEE5EA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kid.ru/planeta_zemlya/osvoenie_zemli/amerigo_vespuchchi.html" TargetMode="External"/><Relationship Id="rId2" Type="http://schemas.openxmlformats.org/officeDocument/2006/relationships/hyperlink" Target="http://www.hrono.ru/biograf/bio_we/vespucci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historic.ru/books/item/f00/s00/z0000029/st004.s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5AA11-5EC1-A4B3-7354-BE1052E7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2126D-7738-CEA2-5A82-D7D730F58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Параграф 2 прочитать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Составить в тетради хронологическую таблицу путешествий Христофора Колумба, Америго Веспуччи, Фернана Магеллана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Знать значение Великих географических открытий для мировой истории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C5D5D60A-FA3C-BF84-20DA-A29970CD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81" y="5006375"/>
            <a:ext cx="2627654" cy="17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2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gtbbcec1agyaklb1d.xn--p1ai/sites/default/files/news/preview/shutterstock_85443058.jpg">
            <a:extLst>
              <a:ext uri="{FF2B5EF4-FFF2-40B4-BE49-F238E27FC236}">
                <a16:creationId xmlns:a16="http://schemas.microsoft.com/office/drawing/2014/main" id="{062D5004-694F-47E5-878A-1F4AFB93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47" y="3883843"/>
            <a:ext cx="4192047" cy="29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F9651-B238-4437-B43E-34873DD3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Задание на карточке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3A1E6-21A6-40B5-9963-88E0FB0B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2164989"/>
            <a:ext cx="10515600" cy="2821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Прочитайте текст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Найдите ошибки, выпишите их в тетрадь и исправьте</a:t>
            </a:r>
          </a:p>
        </p:txBody>
      </p:sp>
    </p:spTree>
    <p:extLst>
      <p:ext uri="{BB962C8B-B14F-4D97-AF65-F5344CB8AC3E}">
        <p14:creationId xmlns:p14="http://schemas.microsoft.com/office/powerpoint/2010/main" val="419026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A9B755-15AF-43FC-AFC3-3EBCF2C17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4911"/>
            <a:ext cx="10515600" cy="494205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Знать значение Великих географических открытий для мировой истории. </a:t>
            </a:r>
            <a:r>
              <a:rPr lang="ru-RU" sz="4000" b="1" dirty="0">
                <a:solidFill>
                  <a:srgbClr val="FF0000"/>
                </a:solidFill>
              </a:rPr>
              <a:t>Назовите 6 пунктов</a:t>
            </a: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Составить в тетради хронологическую таблицу путешествий Христофора Колумба, </a:t>
            </a:r>
            <a:r>
              <a:rPr lang="ru-RU" sz="4000" b="1" dirty="0" err="1">
                <a:solidFill>
                  <a:srgbClr val="002060"/>
                </a:solidFill>
              </a:rPr>
              <a:t>Америго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Веспуччи</a:t>
            </a:r>
            <a:r>
              <a:rPr lang="ru-RU" sz="4000" b="1" dirty="0">
                <a:solidFill>
                  <a:srgbClr val="002060"/>
                </a:solidFill>
              </a:rPr>
              <a:t>, </a:t>
            </a:r>
            <a:r>
              <a:rPr lang="ru-RU" sz="4000" b="1" dirty="0" err="1">
                <a:solidFill>
                  <a:srgbClr val="002060"/>
                </a:solidFill>
              </a:rPr>
              <a:t>Фернана</a:t>
            </a:r>
            <a:r>
              <a:rPr lang="ru-RU" sz="4000" b="1" dirty="0">
                <a:solidFill>
                  <a:srgbClr val="002060"/>
                </a:solidFill>
              </a:rPr>
              <a:t> Магеллана. </a:t>
            </a:r>
            <a:r>
              <a:rPr lang="ru-RU" sz="4000" b="1" dirty="0">
                <a:solidFill>
                  <a:srgbClr val="FF0000"/>
                </a:solidFill>
              </a:rPr>
              <a:t>Чье плавание не отражено в учебнике?</a:t>
            </a: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22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5EA6A-A9A6-4AAB-B3B4-E50F9027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3043F-D4E2-445F-98D5-38827400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32657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Найти информацию об </a:t>
            </a:r>
            <a:r>
              <a:rPr lang="ru-RU" b="1" dirty="0" err="1">
                <a:solidFill>
                  <a:srgbClr val="FF0000"/>
                </a:solidFill>
              </a:rPr>
              <a:t>Америго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Веспуччи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его плавании в Новый свет в сети Интернет, выписать в тетрадь 2-3 интересных факта об этом плавании в тетрадь: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2060"/>
                </a:solidFill>
                <a:hlinkClick r:id="rId2"/>
              </a:rPr>
              <a:t>http://www.hrono.ru/biograf/bio_we/vespucci.php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2060"/>
                </a:solidFill>
                <a:hlinkClick r:id="rId3"/>
              </a:rPr>
              <a:t>https://sitekid.ru/planeta_zemlya/osvoenie_zemli/amerigo_vespuchchi.html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2060"/>
                </a:solidFill>
                <a:hlinkClick r:id="rId4"/>
              </a:rPr>
              <a:t>http://historic.ru/books/item/f00/s00/z0000029/st004.shtml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Термины в тетради выучить!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Параграф 3 – перечитать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2562FFCD-137D-4A18-9C26-8AF92228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84" y="5012475"/>
            <a:ext cx="2627654" cy="17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3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8B6F07-BE4D-46EA-8F57-DC803820A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6997" y="5389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УСИЛЕНИЕ КОРОЛЕВСКОЙ ВЛАСТИ В XVI—XVII вв. </a:t>
            </a:r>
            <a:b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АБСОЛЮТИЗМ В ЕВРОПЕ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E82E669-86E6-4CFA-B71C-83035D09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024" y="3429000"/>
            <a:ext cx="6312817" cy="4797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УРОК ИСТОРИИ В 7 КЛАССЕ</a:t>
            </a:r>
          </a:p>
        </p:txBody>
      </p:sp>
      <p:pic>
        <p:nvPicPr>
          <p:cNvPr id="2050" name="Picture 2" descr="https://u.9111s.ru/uploads/202110/19/b78990a99782bc020e883698266e76cf.jpg">
            <a:extLst>
              <a:ext uri="{FF2B5EF4-FFF2-40B4-BE49-F238E27FC236}">
                <a16:creationId xmlns:a16="http://schemas.microsoft.com/office/drawing/2014/main" id="{B6DF4251-2B05-4E26-9675-6D4FAEE5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7" y="3227158"/>
            <a:ext cx="4464049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3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252A0-1C3D-4D97-8ACE-237ACE24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РАБОТА С УЧЕБНИКОМ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D03B21-BC9D-481C-9EA8-AFA36A438EFD}"/>
              </a:ext>
            </a:extLst>
          </p:cNvPr>
          <p:cNvSpPr/>
          <p:nvPr/>
        </p:nvSpPr>
        <p:spPr>
          <a:xfrm>
            <a:off x="930897" y="1546418"/>
            <a:ext cx="1042290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FF0000"/>
                </a:solidFill>
                <a:effectLst/>
              </a:rPr>
              <a:t>АБСОЛЮТИЗМ</a:t>
            </a:r>
            <a:r>
              <a:rPr lang="ru-RU" sz="2800" b="1" i="0" dirty="0">
                <a:solidFill>
                  <a:srgbClr val="002060"/>
                </a:solidFill>
                <a:effectLst/>
              </a:rPr>
              <a:t> — форма правления, при которой верховная власть неограниченно принадлежит одному лицу — монарху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МОНАРХ</a:t>
            </a:r>
            <a:r>
              <a:rPr lang="ru-RU" sz="2800" b="1" dirty="0">
                <a:solidFill>
                  <a:srgbClr val="002060"/>
                </a:solidFill>
              </a:rPr>
              <a:t> – правитель, единолично управляющий государством, получивший власть по наследству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837073-8892-472B-BFDC-7DB55A75A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736" y="4524866"/>
            <a:ext cx="10515600" cy="99403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Выпишите в тетрадь признаки абсолютизма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00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252A0-1C3D-4D97-8ACE-237ACE24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РАБОТА С УЧЕБНИКОМ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16AAD1B-C998-4BD2-9325-F109E961639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47966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718914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38637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2060"/>
                          </a:solidFill>
                        </a:rPr>
                        <a:t>Основание для 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Англия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002060"/>
                          </a:solidFill>
                        </a:rPr>
                        <a:t>Франция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0074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D03B21-BC9D-481C-9EA8-AFA36A438EFD}"/>
              </a:ext>
            </a:extLst>
          </p:cNvPr>
          <p:cNvSpPr/>
          <p:nvPr/>
        </p:nvSpPr>
        <p:spPr>
          <a:xfrm>
            <a:off x="1021237" y="3969107"/>
            <a:ext cx="1042290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>
                <a:solidFill>
                  <a:srgbClr val="FF0000"/>
                </a:solidFill>
                <a:effectLst/>
              </a:rPr>
              <a:t>АБСОЛЮТИЗМ</a:t>
            </a:r>
            <a:r>
              <a:rPr lang="ru-RU" sz="2800" b="1" i="0" dirty="0">
                <a:solidFill>
                  <a:srgbClr val="002060"/>
                </a:solidFill>
                <a:effectLst/>
              </a:rPr>
              <a:t> — форма правления, при которой верховная власть неограниченно принадлежит одному лицу — монарху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МОНАРХ</a:t>
            </a:r>
            <a:r>
              <a:rPr lang="ru-RU" sz="2800" b="1" dirty="0">
                <a:solidFill>
                  <a:srgbClr val="002060"/>
                </a:solidFill>
              </a:rPr>
              <a:t> – правитель, единолично управляющий государством, получивший власть по наследству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268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256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ДОМАШНЕЕ ЗАДАНИЕ</vt:lpstr>
      <vt:lpstr>Задание на карточке</vt:lpstr>
      <vt:lpstr>Презентация PowerPoint</vt:lpstr>
      <vt:lpstr>ДОМАШНЕЕ ЗАДАНИЕ</vt:lpstr>
      <vt:lpstr>УСИЛЕНИЕ КОРОЛЕВСКОЙ ВЛАСТИ В XVI—XVII вв.  АБСОЛЮТИЗМ В ЕВРОПЕ</vt:lpstr>
      <vt:lpstr>РАБОТА С УЧЕБНИКОМ</vt:lpstr>
      <vt:lpstr>РАБОТА С УЧЕБНИКОМ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Пользователь</dc:creator>
  <cp:lastModifiedBy>Пользователь</cp:lastModifiedBy>
  <cp:revision>16</cp:revision>
  <dcterms:created xsi:type="dcterms:W3CDTF">2023-09-11T16:46:37Z</dcterms:created>
  <dcterms:modified xsi:type="dcterms:W3CDTF">2023-09-11T18:03:04Z</dcterms:modified>
</cp:coreProperties>
</file>