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7" r:id="rId3"/>
    <p:sldId id="259" r:id="rId4"/>
    <p:sldId id="264" r:id="rId5"/>
    <p:sldId id="266" r:id="rId6"/>
    <p:sldId id="267" r:id="rId7"/>
    <p:sldId id="268" r:id="rId8"/>
    <p:sldId id="258" r:id="rId9"/>
    <p:sldId id="269" r:id="rId10"/>
    <p:sldId id="265" r:id="rId11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3BAB65-7F86-4E72-AC0F-5E44E2B24E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B8FD6E7-817E-4437-B986-7D356AEAC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43A87F-6791-4317-A1F2-1D5E77E10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2AF5-78DA-4848-9CB7-231B261E9D3B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84F566-51F6-4938-8D5E-4193ECF69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55A2ED-7D6D-4584-8EC1-2B639E7B8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317F-A641-450D-976A-8044A71434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756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B81DBA-CDC1-4430-A8EE-E40D98CC3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CAB1F87-4940-4574-9699-AEDFC74706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75643A-CD4C-4B75-95D2-14BFF3E27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2AF5-78DA-4848-9CB7-231B261E9D3B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739082-972E-40A0-A6F4-042BD22A9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122137-CACE-4FF7-B4A9-D3110590D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317F-A641-450D-976A-8044A71434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589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944B96D-83CC-49B5-AC19-B806F90E4D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F0EBD65-B0E0-45E8-A9BF-1850126B28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3E944F-7324-47F5-9BE7-0FEFA1436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2AF5-78DA-4848-9CB7-231B261E9D3B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0A2C70-4437-4D23-ABAC-AFBA310B7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2AEBC0-D8DF-41B4-8C2E-CBCDEA7CE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317F-A641-450D-976A-8044A71434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102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B77DAC-644D-45EA-A1D5-AFE1E113E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08CF04-D501-448A-8CAD-979E24F6B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063B62-41E5-4674-8917-8C4C0D22E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2AF5-78DA-4848-9CB7-231B261E9D3B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1358A8-B77E-4A1F-9515-91404DB80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C582BB-DF50-4D3B-9A0C-46802D689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317F-A641-450D-976A-8044A71434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607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978FC5-08F1-40C9-BE27-BE1CB67AA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294DA93-C9CD-4A3F-94A3-249CF2695B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78A1F-3B0C-46B3-94F1-89090933D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2AF5-78DA-4848-9CB7-231B261E9D3B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81F628-F89D-4388-AEFA-554D75FA5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F47F4F-99D6-4AC3-BAEC-14EAFAB33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317F-A641-450D-976A-8044A71434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16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166026-007B-45B6-8EE2-C8352D827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FB7D06-BF82-4B55-A5B0-C951D2C7D2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48D6543-ED11-468E-9139-F28213C2D2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1BC07E1-B29D-4E1F-80C4-C00A3730B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2AF5-78DA-4848-9CB7-231B261E9D3B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F42FBD-E894-46A4-A37B-B0B63B99F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1BF6FB-C09E-4BC6-BAC5-C46E9AEF3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317F-A641-450D-976A-8044A71434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304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B00155-49C6-4DDD-8268-F9475C0DC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46D402F-DF17-4391-971C-09CF49FDE2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6EA6EE-E994-44A8-BAA9-CD97A52F7E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1778B26-2DE6-4C36-A2C7-CD273FD91D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FB454C0-F210-4907-A8D0-2F3DCAF585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CFDD7D9-B281-496D-8F14-2ED767F93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2AF5-78DA-4848-9CB7-231B261E9D3B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A7E6B61-DC39-47B7-9757-DD711222D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425E0F7-08FE-4E49-8D50-188274E2C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317F-A641-450D-976A-8044A71434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468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D0D76E-5549-4F4F-A890-52F77B6F9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CFD229C-8EB5-435A-A3C8-F308F1BC9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2AF5-78DA-4848-9CB7-231B261E9D3B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C4E1B77-384B-4DFE-B6E0-E2582349D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F436EBD-906E-4C0F-B5FC-AE80B2132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317F-A641-450D-976A-8044A71434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977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9F6A6A3-F43A-45A3-B3C7-DD51A0780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2AF5-78DA-4848-9CB7-231B261E9D3B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D74C726-2D51-4351-BF1B-EE140ABF7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D230899-4135-4831-8E3B-EAB89AD29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317F-A641-450D-976A-8044A71434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564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4F394-C1EC-4A31-8762-A249139AA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56330C-B7E2-4F4D-BFCD-FB3FE59A2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D231A1-01A4-4945-9C15-4F4F188019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444DAD-0925-4AE8-9AB3-AF26607F1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2AF5-78DA-4848-9CB7-231B261E9D3B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4306A5-913D-49EE-9944-4362C29F7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FB1240-A717-473E-BC23-9DBD0229E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317F-A641-450D-976A-8044A71434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184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61DF19-AB6F-4F86-BB5A-87A7E4423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58123AF-B10B-4BF3-810D-1DB693B855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964BDE8-3E7F-4E1E-8504-306245F62D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A3EB4F-F3E8-42BF-B4B4-38365C9E8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2AF5-78DA-4848-9CB7-231B261E9D3B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3AA7C3-25C4-4DF9-8067-AA653BD1F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BF0862F-E12C-431A-BC5F-0742C4B54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317F-A641-450D-976A-8044A71434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172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776029-AD7C-4D73-9BC9-CDC4EFD17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1AABF6-6227-4F82-BA92-00CFA15882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A982EC-2263-4078-B0C4-E30ED3D9E6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32AF5-78DA-4848-9CB7-231B261E9D3B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911F0C-111B-4AB4-B08C-AA20660E71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C08949-093F-409A-A51E-180F4E6908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D317F-A641-450D-976A-8044A71434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222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8VJx3QhOJw&amp;t=15s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BF8F87-201F-151F-21DA-9B8C71BAA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468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+mn-lt"/>
              </a:rPr>
              <a:t>ДОЛГИ ПО ОБЩЕСТВОЗНАНИЮ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C019A0-854F-DE66-98BA-A5CDFD811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805" y="1260629"/>
            <a:ext cx="10946166" cy="491633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rgbClr val="002060"/>
                </a:solidFill>
              </a:rPr>
              <a:t>1) 14.09 – СТРАНИЦА 10, АНАЛИЗ ДИАГРАММЫ</a:t>
            </a:r>
          </a:p>
          <a:p>
            <a:pPr marL="0" indent="0">
              <a:buNone/>
            </a:pPr>
            <a:endParaRPr lang="ru-RU" sz="32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3200" b="1" dirty="0">
                <a:solidFill>
                  <a:srgbClr val="FF0000"/>
                </a:solidFill>
              </a:rPr>
              <a:t>2) 28.09 – СРАВНИТЬ ЦЕННОСТИ СОВРЕМЕННОГО ОБЩЕСТВА И ОБЩЕСТВА КОНКИСТАДОРОВ</a:t>
            </a:r>
          </a:p>
          <a:p>
            <a:pPr marL="0" indent="0">
              <a:buNone/>
            </a:pPr>
            <a:endParaRPr lang="ru-RU" sz="32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3200" b="1" dirty="0">
                <a:solidFill>
                  <a:srgbClr val="002060"/>
                </a:solidFill>
              </a:rPr>
              <a:t>3) 10.10 – ПАРАГРАФ 4. «ВЫПОЛНИ ЗАДАНИЯ» №4 НА СТР.31 + ПЛАН ТЕКСТА</a:t>
            </a:r>
          </a:p>
          <a:p>
            <a:pPr marL="0" indent="0">
              <a:buNone/>
            </a:pPr>
            <a:endParaRPr lang="ru-RU" sz="32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3200" b="1" dirty="0">
                <a:solidFill>
                  <a:srgbClr val="FF0000"/>
                </a:solidFill>
              </a:rPr>
              <a:t>4) 24.10 – ПАРАГРАФ 7. ЗАДАНИЯ «ВЫПОЛНИ ЗАДАНИЯ» №№3, 4.</a:t>
            </a:r>
          </a:p>
        </p:txBody>
      </p:sp>
    </p:spTree>
    <p:extLst>
      <p:ext uri="{BB962C8B-B14F-4D97-AF65-F5344CB8AC3E}">
        <p14:creationId xmlns:p14="http://schemas.microsoft.com/office/powerpoint/2010/main" val="1249170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99BAAAF-DCE4-42EC-8107-DA7813249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175" y="118749"/>
            <a:ext cx="9592000" cy="662050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956BC29-C548-4BB4-8936-5072EE0485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27118" y="2396764"/>
            <a:ext cx="5044117" cy="206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548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2A8864-7CD6-4391-B435-ED02399CF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+mn-lt"/>
              </a:rPr>
              <a:t>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6F4DF6-DCA4-4E05-BF64-30C0D849A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</a:rPr>
              <a:t>ПАРАГРАФ 10 </a:t>
            </a:r>
            <a:r>
              <a:rPr lang="ru-RU" b="1" dirty="0">
                <a:solidFill>
                  <a:srgbClr val="002060"/>
                </a:solidFill>
              </a:rPr>
              <a:t>ПРОЧИТАТЬ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</a:rPr>
              <a:t>ЗНАТЬ ТЕРМИНЫ И ХРОНОЛОГИЮ СОБЫТИЙ ГУГЕНОТСКИХ ВОЙН ВО ФРАНЦИИ</a:t>
            </a:r>
          </a:p>
          <a:p>
            <a:pPr marL="0" indent="0" algn="ctr">
              <a:buNone/>
            </a:pPr>
            <a:endParaRPr lang="ru-RU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</a:rPr>
              <a:t>ЗНАТЬ МАТЕРИАЛ КАРТЫ (ПОСЛЕДНИЙ СЛАЙД)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</a:rPr>
              <a:t>ДЛЯ РАБОТЫ НА КОНТУРНОЙ КАРТЕ</a:t>
            </a:r>
          </a:p>
        </p:txBody>
      </p:sp>
    </p:spTree>
    <p:extLst>
      <p:ext uri="{BB962C8B-B14F-4D97-AF65-F5344CB8AC3E}">
        <p14:creationId xmlns:p14="http://schemas.microsoft.com/office/powerpoint/2010/main" val="691056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EA03B8-54D8-41CC-AC4D-9FF3CF871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+mn-lt"/>
              </a:rPr>
              <a:t>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4480CF-4E0D-4255-ABFB-52BB70A34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58939" cy="4351338"/>
          </a:xfrm>
        </p:spPr>
        <p:txBody>
          <a:bodyPr/>
          <a:lstStyle/>
          <a:p>
            <a:pPr marL="0" indent="0">
              <a:buNone/>
            </a:pPr>
            <a:endParaRPr lang="ru-RU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ПАРАГРАФ 9 ЧИТАТЬ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ЗНАТЬ ПРИЧИНЫ И ХОД БОРЬБЫ С ИСПАНИЕЙ</a:t>
            </a:r>
          </a:p>
          <a:p>
            <a:pPr marL="0" indent="0">
              <a:buNone/>
            </a:pPr>
            <a:endParaRPr lang="ru-RU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БЫТЬ ГОТОВЫМИ К РАБОТЕ НА КОНТУРНОЙ КАРТЕ:</a:t>
            </a:r>
          </a:p>
          <a:p>
            <a:pPr>
              <a:buFontTx/>
              <a:buChar char="-"/>
            </a:pPr>
            <a:r>
              <a:rPr lang="ru-RU" b="1" dirty="0">
                <a:solidFill>
                  <a:srgbClr val="002060"/>
                </a:solidFill>
              </a:rPr>
              <a:t>ЗНАТЬ ПУТЬ НЕПОБЕДИМОЙ АРМАДЫ  (СМ.КАРТУ НА ПОСЛЕДНЕМ СЛАЙДЕ ИЛИ В УЧЕБНИКЕ, СТР.128);</a:t>
            </a:r>
          </a:p>
          <a:p>
            <a:pPr>
              <a:buFontTx/>
              <a:buChar char="-"/>
            </a:pPr>
            <a:r>
              <a:rPr lang="ru-RU" b="1" dirty="0">
                <a:solidFill>
                  <a:srgbClr val="002060"/>
                </a:solidFill>
              </a:rPr>
              <a:t>ВЗЯТЬ С СОБОЙ ЦВЕТНЫЕ КАРАНДАШИ</a:t>
            </a:r>
          </a:p>
        </p:txBody>
      </p:sp>
    </p:spTree>
    <p:extLst>
      <p:ext uri="{BB962C8B-B14F-4D97-AF65-F5344CB8AC3E}">
        <p14:creationId xmlns:p14="http://schemas.microsoft.com/office/powerpoint/2010/main" val="825356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6AF1058-BF1C-42B6-9C26-D71F1D961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984914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dirty="0">
                <a:solidFill>
                  <a:srgbClr val="002060"/>
                </a:solidFill>
              </a:rPr>
              <a:t>САМОСТОЯТЕЛЬНАЯ РАБОТА </a:t>
            </a:r>
          </a:p>
          <a:p>
            <a:pPr marL="0" indent="0" algn="ctr">
              <a:buNone/>
            </a:pPr>
            <a:endParaRPr lang="ru-RU" sz="40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4000" b="1" dirty="0">
                <a:solidFill>
                  <a:srgbClr val="002060"/>
                </a:solidFill>
              </a:rPr>
              <a:t>КОНТУРНАЯ КАРТА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1786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CEB7FF-267D-4E06-946D-3FB85F004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+mn-lt"/>
              </a:rPr>
              <a:t>РАБОТА НАД ОШИБКАМИ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B70DA6-60B3-4333-9232-A4EB9F225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</a:rPr>
              <a:t>ТЕРМИНЫ</a:t>
            </a:r>
          </a:p>
          <a:p>
            <a:pPr>
              <a:buFontTx/>
              <a:buChar char="-"/>
            </a:pPr>
            <a:r>
              <a:rPr lang="ru-RU" b="1" dirty="0">
                <a:solidFill>
                  <a:srgbClr val="FF0000"/>
                </a:solidFill>
              </a:rPr>
              <a:t>Индульгенция, 			</a:t>
            </a:r>
            <a:r>
              <a:rPr lang="ru-RU" b="1" dirty="0">
                <a:solidFill>
                  <a:srgbClr val="002060"/>
                </a:solidFill>
              </a:rPr>
              <a:t>- индекс запрещенных книг, </a:t>
            </a:r>
          </a:p>
          <a:p>
            <a:pPr>
              <a:buFontTx/>
              <a:buChar char="-"/>
            </a:pPr>
            <a:r>
              <a:rPr lang="ru-RU" b="1" dirty="0">
                <a:solidFill>
                  <a:srgbClr val="002060"/>
                </a:solidFill>
              </a:rPr>
              <a:t>инквизиция, 			</a:t>
            </a:r>
            <a:r>
              <a:rPr lang="ru-RU" b="1" dirty="0">
                <a:solidFill>
                  <a:srgbClr val="FF0000"/>
                </a:solidFill>
              </a:rPr>
              <a:t>- абсолютизм,</a:t>
            </a:r>
          </a:p>
          <a:p>
            <a:pPr>
              <a:buFontTx/>
              <a:buChar char="-"/>
            </a:pPr>
            <a:r>
              <a:rPr lang="ru-RU" b="1" dirty="0">
                <a:solidFill>
                  <a:srgbClr val="FF0000"/>
                </a:solidFill>
              </a:rPr>
              <a:t>ересь / еретик, 	</a:t>
            </a:r>
            <a:r>
              <a:rPr lang="ru-RU" b="1" dirty="0">
                <a:solidFill>
                  <a:srgbClr val="002060"/>
                </a:solidFill>
              </a:rPr>
              <a:t>		- иезуиты,</a:t>
            </a:r>
          </a:p>
          <a:p>
            <a:pPr>
              <a:buFontTx/>
              <a:buChar char="-"/>
            </a:pPr>
            <a:r>
              <a:rPr lang="ru-RU" b="1" dirty="0">
                <a:solidFill>
                  <a:srgbClr val="002060"/>
                </a:solidFill>
              </a:rPr>
              <a:t>лютеранство, 			</a:t>
            </a:r>
            <a:r>
              <a:rPr lang="ru-RU" b="1" dirty="0">
                <a:solidFill>
                  <a:srgbClr val="FF0000"/>
                </a:solidFill>
              </a:rPr>
              <a:t>- монархия, </a:t>
            </a:r>
          </a:p>
          <a:p>
            <a:pPr>
              <a:buFontTx/>
              <a:buChar char="-"/>
            </a:pPr>
            <a:r>
              <a:rPr lang="ru-RU" b="1" dirty="0">
                <a:solidFill>
                  <a:srgbClr val="FF0000"/>
                </a:solidFill>
              </a:rPr>
              <a:t>кальвинизм, </a:t>
            </a:r>
            <a:r>
              <a:rPr lang="ru-RU" b="1" dirty="0">
                <a:solidFill>
                  <a:srgbClr val="002060"/>
                </a:solidFill>
              </a:rPr>
              <a:t>			- сословие.</a:t>
            </a:r>
          </a:p>
        </p:txBody>
      </p:sp>
    </p:spTree>
    <p:extLst>
      <p:ext uri="{BB962C8B-B14F-4D97-AF65-F5344CB8AC3E}">
        <p14:creationId xmlns:p14="http://schemas.microsoft.com/office/powerpoint/2010/main" val="1587742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224B37-2509-448E-B25D-B7B2AF93F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+mn-lt"/>
              </a:rPr>
              <a:t>РАБОТА НАД ОШИБКАМИ</a:t>
            </a:r>
            <a:endParaRPr lang="ru-RU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36CD91-3ADB-4827-914E-0CBDF32E1D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Гоните монету, спасайте ваших близких! Как только монета окажется в моей кружке, душа грешника попадёт в рай!</a:t>
            </a:r>
          </a:p>
          <a:p>
            <a:pPr marL="0" indent="0">
              <a:buNone/>
            </a:pPr>
            <a:endParaRPr lang="ru-RU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На этом я стою. И не могу иначе. Бог поможет мне. Аминь</a:t>
            </a:r>
          </a:p>
          <a:p>
            <a:pPr marL="0" indent="0">
              <a:buNone/>
            </a:pPr>
            <a:endParaRPr lang="ru-RU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Каждый человек  должен терпеливо и безропотно работать всю свою земную жизнь для получения подтверждения, что он избран Богом.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587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224B37-2509-448E-B25D-B7B2AF93F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7825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+mn-lt"/>
              </a:rPr>
              <a:t>РАБОТА НАД ОШИБКАМИ</a:t>
            </a:r>
            <a:endParaRPr lang="ru-RU" dirty="0">
              <a:latin typeface="+mn-lt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FF06CCCC-8C28-F20D-5BE3-5B18197584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126621"/>
              </p:ext>
            </p:extLst>
          </p:nvPr>
        </p:nvGraphicFramePr>
        <p:xfrm>
          <a:off x="281128" y="958789"/>
          <a:ext cx="11381172" cy="5233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1739">
                  <a:extLst>
                    <a:ext uri="{9D8B030D-6E8A-4147-A177-3AD203B41FA5}">
                      <a16:colId xmlns:a16="http://schemas.microsoft.com/office/drawing/2014/main" val="1335281091"/>
                    </a:ext>
                  </a:extLst>
                </a:gridCol>
                <a:gridCol w="1695635">
                  <a:extLst>
                    <a:ext uri="{9D8B030D-6E8A-4147-A177-3AD203B41FA5}">
                      <a16:colId xmlns:a16="http://schemas.microsoft.com/office/drawing/2014/main" val="2577893817"/>
                    </a:ext>
                  </a:extLst>
                </a:gridCol>
                <a:gridCol w="1683798">
                  <a:extLst>
                    <a:ext uri="{9D8B030D-6E8A-4147-A177-3AD203B41FA5}">
                      <a16:colId xmlns:a16="http://schemas.microsoft.com/office/drawing/2014/main" val="2117962959"/>
                    </a:ext>
                  </a:extLst>
                </a:gridCol>
              </a:tblGrid>
              <a:tr h="41823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КРИТЕРИИ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КАТОЛИЦИЗМ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ЛЮТЕРАНСТВО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5004956"/>
                  </a:ext>
                </a:extLst>
              </a:tr>
              <a:tr h="1014578">
                <a:tc>
                  <a:txBody>
                    <a:bodyPr/>
                    <a:lstStyle/>
                    <a:p>
                      <a:r>
                        <a:rPr lang="ru-RU" sz="2400" b="1" dirty="0"/>
                        <a:t>На каком языке написаны Священные тексты и ведется служба?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104166"/>
                  </a:ext>
                </a:extLst>
              </a:tr>
              <a:tr h="721877">
                <a:tc>
                  <a:txBody>
                    <a:bodyPr/>
                    <a:lstStyle/>
                    <a:p>
                      <a:r>
                        <a:rPr lang="ru-RU" sz="2400" b="1" dirty="0"/>
                        <a:t>Кто и как может стать священником?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838473"/>
                  </a:ext>
                </a:extLst>
              </a:tr>
              <a:tr h="721877">
                <a:tc>
                  <a:txBody>
                    <a:bodyPr/>
                    <a:lstStyle/>
                    <a:p>
                      <a:r>
                        <a:rPr lang="ru-RU" sz="2400" b="1" dirty="0"/>
                        <a:t>Как человек может спасти свою душу?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1782788"/>
                  </a:ext>
                </a:extLst>
              </a:tr>
              <a:tr h="674549">
                <a:tc>
                  <a:txBody>
                    <a:bodyPr/>
                    <a:lstStyle/>
                    <a:p>
                      <a:r>
                        <a:rPr lang="ru-RU" sz="2400" b="1" dirty="0"/>
                        <a:t>Нужны ли монахи?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454201"/>
                  </a:ext>
                </a:extLst>
              </a:tr>
              <a:tr h="721877">
                <a:tc>
                  <a:txBody>
                    <a:bodyPr/>
                    <a:lstStyle/>
                    <a:p>
                      <a:r>
                        <a:rPr lang="ru-RU" sz="2400" b="1" dirty="0"/>
                        <a:t>Должна ли церковь быть богатой?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2365798"/>
                  </a:ext>
                </a:extLst>
              </a:tr>
              <a:tr h="503242">
                <a:tc>
                  <a:txBody>
                    <a:bodyPr/>
                    <a:lstStyle/>
                    <a:p>
                      <a:r>
                        <a:rPr lang="ru-RU" sz="2400" b="1" dirty="0"/>
                        <a:t>Индульгенция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9711242"/>
                  </a:ext>
                </a:extLst>
              </a:tr>
              <a:tr h="418230">
                <a:tc>
                  <a:txBody>
                    <a:bodyPr/>
                    <a:lstStyle/>
                    <a:p>
                      <a:r>
                        <a:rPr lang="ru-RU" sz="2400" b="1" dirty="0"/>
                        <a:t>Кто глава церкви?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18814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3351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2125AD-1563-44C7-AE38-96367F7C56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902" y="202079"/>
            <a:ext cx="11040358" cy="1202515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+mn-lt"/>
              </a:rPr>
              <a:t>РЕЛИГИОЗНЫЕ ВОЙНЫ И УКРЕПЛЕНИЕ АБСОЛЮТНОЙ МОНАРХИИ ВО ФРАНЦИИ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060A61D-0E59-4AFC-B766-B8EA84D507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12947" y="1555922"/>
            <a:ext cx="2600553" cy="640024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УРОК ИСТОРИИ В 7 КЛАССЕ</a:t>
            </a:r>
          </a:p>
        </p:txBody>
      </p:sp>
      <p:pic>
        <p:nvPicPr>
          <p:cNvPr id="1026" name="Picture 2" descr="https://abload.de/img/irbis_33w8k8o.jpg">
            <a:extLst>
              <a:ext uri="{FF2B5EF4-FFF2-40B4-BE49-F238E27FC236}">
                <a16:creationId xmlns:a16="http://schemas.microsoft.com/office/drawing/2014/main" id="{435F26B3-B516-47A9-AB97-1BF5E325D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00" y="1474780"/>
            <a:ext cx="8689205" cy="518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318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pobedarf.ru/wp-content/uploads/2021/08/f3eced67f6fdf272e6972ab1ff65755f.jpg">
            <a:extLst>
              <a:ext uri="{FF2B5EF4-FFF2-40B4-BE49-F238E27FC236}">
                <a16:creationId xmlns:a16="http://schemas.microsoft.com/office/drawing/2014/main" id="{774230D4-4C10-4821-872F-4145F87B8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47" y="179109"/>
            <a:ext cx="9145178" cy="6096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FB8055-C9AD-42B2-A675-F6B814E8AB10}"/>
              </a:ext>
            </a:extLst>
          </p:cNvPr>
          <p:cNvSpPr txBox="1"/>
          <p:nvPr/>
        </p:nvSpPr>
        <p:spPr>
          <a:xfrm>
            <a:off x="6221691" y="6309559"/>
            <a:ext cx="5646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https://www.youtube.com/watch?v=58VJx3QhOJw&amp;t=15s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72717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316</Words>
  <Application>Microsoft Office PowerPoint</Application>
  <PresentationFormat>Широкоэкранный</PresentationFormat>
  <Paragraphs>53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ДОЛГИ ПО ОБЩЕСТВОЗНАНИЮ</vt:lpstr>
      <vt:lpstr>ДОМАШНЕЕ ЗАДАНИЕ</vt:lpstr>
      <vt:lpstr>ДОМАШНЕЕ ЗАДАНИЕ</vt:lpstr>
      <vt:lpstr>Презентация PowerPoint</vt:lpstr>
      <vt:lpstr>РАБОТА НАД ОШИБКАМИ</vt:lpstr>
      <vt:lpstr>РАБОТА НАД ОШИБКАМИ</vt:lpstr>
      <vt:lpstr>РАБОТА НАД ОШИБКАМИ</vt:lpstr>
      <vt:lpstr>РЕЛИГИОЗНЫЕ ВОЙНЫ И УКРЕПЛЕНИЕ АБСОЛЮТНОЙ МОНАРХИИ ВО ФРАНЦИИ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ДОМАШНЕЕ ЗАДАНИЕ</dc:title>
  <dc:creator>Пользователь</dc:creator>
  <cp:lastModifiedBy>User</cp:lastModifiedBy>
  <cp:revision>15</cp:revision>
  <cp:lastPrinted>2023-10-23T05:05:26Z</cp:lastPrinted>
  <dcterms:created xsi:type="dcterms:W3CDTF">2023-10-22T14:44:31Z</dcterms:created>
  <dcterms:modified xsi:type="dcterms:W3CDTF">2023-10-26T04:52:45Z</dcterms:modified>
</cp:coreProperties>
</file>