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58" r:id="rId5"/>
    <p:sldId id="259" r:id="rId6"/>
    <p:sldId id="260" r:id="rId7"/>
    <p:sldId id="262" r:id="rId8"/>
    <p:sldId id="261" r:id="rId9"/>
    <p:sldId id="263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559A8-38ED-4474-BF18-BBF6D109B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C469AA-7D9F-4151-9247-B4BC058B1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DB9A4-28A0-4701-9927-0854F8D1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90CC2-4B9C-4442-9B3A-1CA09BA4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94021-D750-4C97-81D1-9EB68294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5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1D68D-9210-40B7-A2A2-D0600CAC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514129-6C5F-4383-B7CF-8218E1A02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8417C-F06B-442C-88F6-8A3368A2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41E12-28CB-461D-9367-76E0D49C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8FCE65-680E-44A6-9749-3C4AA48A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0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55FDFD-0B6A-40AF-8253-CF588FA49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240660-01F3-4E0C-8F29-F022A14F0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BED07-BE8A-4CA6-BDDF-19C1D190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5A2D1-B586-4363-9A2C-9630C380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34D27-F3C1-4FD8-AC3E-BEDC6797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79111-D060-4EE8-9F73-8068E174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8F739-09A7-4F30-9A3D-10A0DFAD9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7B9AE-D7FE-4CB9-9B7D-6E1EA9CE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B7AD5-CBE6-4C5E-AEAC-0D0CE05A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576D55-4767-462A-8D3C-18E7E2D1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0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8F5F1-5C01-475E-B2E3-9690EDA3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F35A8-38CA-47B4-89C7-2ECD6CAB0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423CD-FEC6-4458-A74B-8B639FFE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44D36-C6EE-4730-9CB3-BC09835D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82CD7-8512-401B-8E06-47E6D9F3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8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DC425-BE38-468D-8DD1-5DB52EF8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75D93-C0B7-459A-85E4-4BBF5AE29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72D613-F715-44F3-B960-5FF93FA9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1A19F6-C124-40CB-8784-D737D4AD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B34607-B6EF-4B04-8E25-9C639D75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79EEA7-F9F0-4903-BEAB-456568FB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1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F1CF-94E3-4A9C-B632-804BF80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BED8C8-1220-4F66-BAE3-B8BCAD1CB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03D857-85FC-443F-8BBC-B9422D41F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ECEE93-C436-4132-916C-0CED59A4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E2EB31-D5C7-4C00-8DDA-057F69047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E933E7-7FBA-4136-B412-C1D84BE6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11679D-8535-4FCD-8867-A4E5495D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2B8A21-F760-4384-9834-47874210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8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694DC-9A04-4FF8-9622-EB3EF347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324537-C57C-4D7C-BF11-ABC323F5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5DB19B-0FD1-466C-8034-447C70F4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6934F9-BE11-4968-93E4-D88C27FA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4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042622-DEA6-4372-8F92-2FF66A4D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FAC71C-54C6-4F52-B802-056F44F3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B46554-0EA1-4557-9F04-9563E856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DE4DE-11EC-4FBE-A2EB-6DBEF6F9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11659-E6DC-435A-B819-E3C261640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E3751D-ADA8-4CD2-AC8A-04A315B4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A8A87E-1893-49C5-9027-B994D0B2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123608-59A0-4CC6-86C7-6D1E0212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90C0CC-6FD4-4347-8B06-78951501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3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87ED7-C390-4B75-9ED7-B1169C40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E7D51F-73A3-47E7-9B2A-E384DEBB2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435A2D-19A7-409B-AEB9-060E463F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D811AB-147B-4982-9938-C8585032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68CE9C-1297-45BD-A726-8964B7DE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F1239-2539-438F-9928-4DD60F04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4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8908-FDC0-48B1-94D0-0DBB44B4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D484A9-4C94-43D2-B6CF-B60D3C99A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7779F-0B84-46F3-BC2A-99B36EE5D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54F0-6A07-4710-8CEC-763E71B5E0B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92353D-5764-42D5-ABB3-72398E54D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5FB6A-162E-46DF-B61D-520C5D5A5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9779-0D60-4E66-8EBC-7AA1DB6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1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A03B8-54D8-41CC-AC4D-9FF3CF87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4480CF-4E0D-4255-ABFB-52BB70A3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58939" cy="4351338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ПАРАГРАФ 9 ЧИТАТЬ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ЗНАТЬ ПРИЧИНЫ И ХОД </a:t>
            </a:r>
            <a:r>
              <a:rPr lang="ru-RU" b="1">
                <a:solidFill>
                  <a:srgbClr val="002060"/>
                </a:solidFill>
              </a:rPr>
              <a:t>БОРЬБЫ АНГЛИИ С </a:t>
            </a:r>
            <a:r>
              <a:rPr lang="ru-RU" b="1" dirty="0">
                <a:solidFill>
                  <a:srgbClr val="002060"/>
                </a:solidFill>
              </a:rPr>
              <a:t>ИСПАНИЕЙ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БЫТЬ ГОТОВЫМИ К РАБОТЕ НА КОНТУРНОЙ КАРТЕ: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ЗНАТЬ ПУТЬ НЕПОБЕДИМОЙ АРМАДЫ  (СМ.КАРТУ НА ПОСЛЕДНЕМ СЛАЙДЕ ИЛИ В УЧЕБНИКЕ, СТР.128);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ВЗЯТЬ С СОБОЙ ЦВЕТНЫЕ КАРАНДАШИ</a:t>
            </a:r>
          </a:p>
        </p:txBody>
      </p:sp>
    </p:spTree>
    <p:extLst>
      <p:ext uri="{BB962C8B-B14F-4D97-AF65-F5344CB8AC3E}">
        <p14:creationId xmlns:p14="http://schemas.microsoft.com/office/powerpoint/2010/main" val="82535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AF1058-BF1C-42B6-9C26-D71F1D961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8491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САМОСТОЯТЕЛЬНАЯ РАБОТА 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ПО ТЕМЕ «РЕФОРМАЦИЯ И КОНТРРЕФОРМАЦИЯ»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78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6F231-AE18-4ADE-A407-08B855CBF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524" y="209108"/>
            <a:ext cx="7002544" cy="25069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n-lt"/>
              </a:rPr>
              <a:t>КОРОЛЕВСКАЯ ВЛАСТЬ И РЕФОРМАЦИЯ В АНГЛИИ</a:t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> БОРЬБА ЗА ГОСПОДСТВО НА МОРЯХ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F5C84D-BCFA-4EDD-99A8-5BF867697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553" y="3171546"/>
            <a:ext cx="3588470" cy="75178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УРОК ИСТОРИИ В 7 КЛАССЕ</a:t>
            </a:r>
          </a:p>
        </p:txBody>
      </p:sp>
      <p:pic>
        <p:nvPicPr>
          <p:cNvPr id="1026" name="Picture 2" descr="http://www.parusanarod.ru/gal/pict/limonad/029.jpg">
            <a:extLst>
              <a:ext uri="{FF2B5EF4-FFF2-40B4-BE49-F238E27FC236}">
                <a16:creationId xmlns:a16="http://schemas.microsoft.com/office/drawing/2014/main" id="{100EC69A-914A-4EC6-A7E7-B7E90DAD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0" y="2175750"/>
            <a:ext cx="6075575" cy="44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7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E30DA-F937-419D-A734-D2D7E137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92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XVI</a:t>
            </a:r>
            <a:r>
              <a:rPr lang="ru-RU" b="1" dirty="0">
                <a:solidFill>
                  <a:srgbClr val="002060"/>
                </a:solidFill>
              </a:rPr>
              <a:t> ВЕК. ПРАВЯЩАЯ ДИНАСТИЯ - ТЮДОРЫ</a:t>
            </a:r>
          </a:p>
        </p:txBody>
      </p:sp>
      <p:pic>
        <p:nvPicPr>
          <p:cNvPr id="2050" name="Picture 2" descr="https://avatars.dzeninfra.ru/get-zen_doc/1637352/pub_64e0637ff7de121738ee1f15_64e26409dafbcd6f48ee3994/scale_1200">
            <a:extLst>
              <a:ext uri="{FF2B5EF4-FFF2-40B4-BE49-F238E27FC236}">
                <a16:creationId xmlns:a16="http://schemas.microsoft.com/office/drawing/2014/main" id="{4A6B96D4-A53E-4602-8C39-DF901610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3" y="2217527"/>
            <a:ext cx="2564395" cy="33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dzeninfra.ru/get-zen_doc/10165010/pub_64d48a0955261177f5f3aace_64d4d8ebbeb0815414b59a1b/scale_1200">
            <a:extLst>
              <a:ext uri="{FF2B5EF4-FFF2-40B4-BE49-F238E27FC236}">
                <a16:creationId xmlns:a16="http://schemas.microsoft.com/office/drawing/2014/main" id="{2EBF5336-EF16-4717-8693-D42519D3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20" y="2217527"/>
            <a:ext cx="2311381" cy="33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pinimg.com/originals/d0/6f/77/d06f775df8d45c1dda48c7c84c03a0dd.png">
            <a:extLst>
              <a:ext uri="{FF2B5EF4-FFF2-40B4-BE49-F238E27FC236}">
                <a16:creationId xmlns:a16="http://schemas.microsoft.com/office/drawing/2014/main" id="{05754E5E-C1CB-4A18-A3D2-77477970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93" y="2217528"/>
            <a:ext cx="2747342" cy="33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ebpulse.imgsmail.ru/imgpreview?mb=webpulse&amp;key=pulse_cabinet-image-bad20ab1-28a7-4edf-87de-044e92a822a8">
            <a:extLst>
              <a:ext uri="{FF2B5EF4-FFF2-40B4-BE49-F238E27FC236}">
                <a16:creationId xmlns:a16="http://schemas.microsoft.com/office/drawing/2014/main" id="{4FA50673-298F-4400-8856-DC52EBBA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361" y="2217527"/>
            <a:ext cx="2756685" cy="33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D57B6-081B-4F6B-8DDF-BB59EBABDD09}"/>
              </a:ext>
            </a:extLst>
          </p:cNvPr>
          <p:cNvSpPr txBox="1"/>
          <p:nvPr/>
        </p:nvSpPr>
        <p:spPr>
          <a:xfrm>
            <a:off x="696798" y="5684362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ГЕНРИХ </a:t>
            </a:r>
            <a:r>
              <a:rPr lang="en-US" sz="2400" b="1" dirty="0">
                <a:solidFill>
                  <a:srgbClr val="002060"/>
                </a:solidFill>
              </a:rPr>
              <a:t>VII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22789-4327-4C59-80C2-6E7E671BC2D0}"/>
              </a:ext>
            </a:extLst>
          </p:cNvPr>
          <p:cNvSpPr txBox="1"/>
          <p:nvPr/>
        </p:nvSpPr>
        <p:spPr>
          <a:xfrm>
            <a:off x="3444249" y="1518954"/>
            <a:ext cx="194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ГЕНРИХ </a:t>
            </a:r>
            <a:r>
              <a:rPr lang="en-US" sz="2400" b="1" dirty="0">
                <a:solidFill>
                  <a:srgbClr val="002060"/>
                </a:solidFill>
              </a:rPr>
              <a:t>VIII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8C61CF-3E99-42F4-B8F5-CFDBAF80C26C}"/>
              </a:ext>
            </a:extLst>
          </p:cNvPr>
          <p:cNvSpPr txBox="1"/>
          <p:nvPr/>
        </p:nvSpPr>
        <p:spPr>
          <a:xfrm>
            <a:off x="6541794" y="5684361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МАРИЯ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7F6BA1-769C-4B57-AC69-F15180676278}"/>
              </a:ext>
            </a:extLst>
          </p:cNvPr>
          <p:cNvSpPr txBox="1"/>
          <p:nvPr/>
        </p:nvSpPr>
        <p:spPr>
          <a:xfrm>
            <a:off x="9271585" y="1518953"/>
            <a:ext cx="194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ЕЛИЗАВЕТА</a:t>
            </a:r>
          </a:p>
        </p:txBody>
      </p:sp>
    </p:spTree>
    <p:extLst>
      <p:ext uri="{BB962C8B-B14F-4D97-AF65-F5344CB8AC3E}">
        <p14:creationId xmlns:p14="http://schemas.microsoft.com/office/powerpoint/2010/main" val="145211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68708-AE06-410A-984D-4F6D7678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163" y="798758"/>
            <a:ext cx="4073165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ГЕНРИХ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VII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(1485-1509)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F07A2-AD84-4E38-9142-C6F75EB5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41" y="2626902"/>
            <a:ext cx="5487186" cy="2784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ВОССТАНОВИЛ ФИНАНСЫ</a:t>
            </a: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УКРЕПИЛ СУДЕБНУЮ СИСТЕМУ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avatars.dzeninfra.ru/get-zen_doc/1637352/pub_64e0637ff7de121738ee1f15_64e26409dafbcd6f48ee3994/scale_1200">
            <a:extLst>
              <a:ext uri="{FF2B5EF4-FFF2-40B4-BE49-F238E27FC236}">
                <a16:creationId xmlns:a16="http://schemas.microsoft.com/office/drawing/2014/main" id="{CB617FC0-F586-49CF-9D3D-ADA1B945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50" y="594825"/>
            <a:ext cx="4571998" cy="59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7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68708-AE06-410A-984D-4F6D7678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12" y="378995"/>
            <a:ext cx="10482644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ГЕНРИХ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VIII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(1509 - 1547)   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FF0000"/>
                </a:solidFill>
                <a:latin typeface="+mn-lt"/>
              </a:rPr>
              <a:t>                             РЕФОРМАЦИЯ «СВЕРХУ»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F07A2-AD84-4E38-9142-C6F75EB5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536" y="1810585"/>
            <a:ext cx="7234428" cy="4668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1534 г. – ПАРЛАМЕНТ ОБЪЯВИЛ КОРОЛЯ ГЛАВОЙ ЦЕРКВИ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ГЕНРИХ </a:t>
            </a:r>
            <a:r>
              <a:rPr lang="en-US" b="1" dirty="0">
                <a:solidFill>
                  <a:srgbClr val="002060"/>
                </a:solidFill>
              </a:rPr>
              <a:t>VIII </a:t>
            </a:r>
            <a:r>
              <a:rPr lang="ru-RU" b="1" dirty="0">
                <a:solidFill>
                  <a:srgbClr val="002060"/>
                </a:solidFill>
              </a:rPr>
              <a:t>ЗАКРЫЛ </a:t>
            </a:r>
            <a:r>
              <a:rPr lang="ru-RU" b="1" dirty="0">
                <a:solidFill>
                  <a:srgbClr val="FF0000"/>
                </a:solidFill>
              </a:rPr>
              <a:t>3000</a:t>
            </a:r>
            <a:r>
              <a:rPr lang="ru-RU" b="1" dirty="0">
                <a:solidFill>
                  <a:srgbClr val="002060"/>
                </a:solidFill>
              </a:rPr>
              <a:t> МОНАСТЫРЕЙ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ЗЕМЛИ МОНАСТЫРЕЙ ОН ПРОДАЛ ПОДАННЫМ ЗА 1,26 МЛН Ф.СТ. (</a:t>
            </a:r>
            <a:r>
              <a:rPr lang="ru-RU" b="1" dirty="0">
                <a:solidFill>
                  <a:srgbClr val="FF0000"/>
                </a:solidFill>
              </a:rPr>
              <a:t>9 229 248 000 рублей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СОЗДАЛ </a:t>
            </a:r>
            <a:r>
              <a:rPr lang="ru-RU" b="1" dirty="0">
                <a:solidFill>
                  <a:srgbClr val="FF0000"/>
                </a:solidFill>
              </a:rPr>
              <a:t>АНГЛИКАНСКУЮ ЦЕРКОВЬ</a:t>
            </a:r>
          </a:p>
        </p:txBody>
      </p:sp>
      <p:pic>
        <p:nvPicPr>
          <p:cNvPr id="5" name="Picture 8" descr="https://avatars.dzeninfra.ru/get-zen_doc/10165010/pub_64d48a0955261177f5f3aace_64d4d8ebbeb0815414b59a1b/scale_1200">
            <a:extLst>
              <a:ext uri="{FF2B5EF4-FFF2-40B4-BE49-F238E27FC236}">
                <a16:creationId xmlns:a16="http://schemas.microsoft.com/office/drawing/2014/main" id="{5B7851E9-AB4B-4675-895D-E726A459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8" y="1810585"/>
            <a:ext cx="3286714" cy="47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1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68708-AE06-410A-984D-4F6D7678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36" y="214532"/>
            <a:ext cx="652751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МАРИЯ (КРОВАВАЯ) ТЮДОР 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(1553-1558)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F07A2-AD84-4E38-9142-C6F75EB5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42" y="1620078"/>
            <a:ext cx="6527516" cy="4939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КОНТРРЕФОРМАЦИЯ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b="1" dirty="0">
                <a:solidFill>
                  <a:srgbClr val="002060"/>
                </a:solidFill>
              </a:rPr>
              <a:t>ВЫШЛА ЗАМУЖ ЗА ИСПАНСКОГО КОРОЛЯ ФИЛИППА </a:t>
            </a:r>
            <a:r>
              <a:rPr lang="en-US" b="1" dirty="0">
                <a:solidFill>
                  <a:srgbClr val="002060"/>
                </a:solidFill>
              </a:rPr>
              <a:t>II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b="1" dirty="0">
                <a:solidFill>
                  <a:srgbClr val="FF0000"/>
                </a:solidFill>
              </a:rPr>
              <a:t>ВОССТАНОВИЛА ВЛАСТЬ ПАПЫ НАД АНГЛИЕЙ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b="1" dirty="0">
                <a:solidFill>
                  <a:srgbClr val="002060"/>
                </a:solidFill>
              </a:rPr>
              <a:t>ВЕРНУЛА ЦЕРКВИ ЧАСТЬ ОТНЯТЫХ ЗЕМЕЛЬ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b="1" dirty="0">
                <a:solidFill>
                  <a:srgbClr val="FF0000"/>
                </a:solidFill>
              </a:rPr>
              <a:t>ЖЕСТОКО КАЗНИЛА ПРОТЕСТАНТОВ</a:t>
            </a:r>
          </a:p>
        </p:txBody>
      </p:sp>
      <p:pic>
        <p:nvPicPr>
          <p:cNvPr id="5" name="Picture 10" descr="https://i.pinimg.com/originals/d0/6f/77/d06f775df8d45c1dda48c7c84c03a0dd.png">
            <a:extLst>
              <a:ext uri="{FF2B5EF4-FFF2-40B4-BE49-F238E27FC236}">
                <a16:creationId xmlns:a16="http://schemas.microsoft.com/office/drawing/2014/main" id="{F5AA0387-078C-4B0E-A0DE-7D7A4C38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52" y="444105"/>
            <a:ext cx="4876709" cy="59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7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68708-AE06-410A-984D-4F6D7678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12" y="378995"/>
            <a:ext cx="10482644" cy="83357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ЕЛИЗАВЕТА ТЮДОР (1558 - 1603) 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F07A2-AD84-4E38-9142-C6F75EB5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3" y="1212574"/>
            <a:ext cx="7529921" cy="5266431"/>
          </a:xfrm>
        </p:spPr>
        <p:txBody>
          <a:bodyPr>
            <a:noAutofit/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ru-RU" b="1" dirty="0">
                <a:solidFill>
                  <a:srgbClr val="002060"/>
                </a:solidFill>
              </a:rPr>
              <a:t>ПРОВОЗГЛАСИЛА </a:t>
            </a:r>
            <a:r>
              <a:rPr lang="ru-RU" b="1" dirty="0">
                <a:solidFill>
                  <a:srgbClr val="FF0000"/>
                </a:solidFill>
              </a:rPr>
              <a:t>АНГЛИКАНСКУЮ ЦЕРКОВЬ </a:t>
            </a:r>
            <a:r>
              <a:rPr lang="ru-RU" b="1" dirty="0">
                <a:solidFill>
                  <a:srgbClr val="002060"/>
                </a:solidFill>
              </a:rPr>
              <a:t>ГОСУДАРСТВЕННОЙ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ru-RU" b="1" dirty="0">
                <a:solidFill>
                  <a:srgbClr val="002060"/>
                </a:solidFill>
              </a:rPr>
              <a:t>КОРОЛЕВА – ГЛАВА ЦЕРКВИ, ЦЕРКОВЬ СТАНОВИТСЯ ДЕШЕВОЙ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ru-RU" b="1" dirty="0">
                <a:solidFill>
                  <a:srgbClr val="002060"/>
                </a:solidFill>
              </a:rPr>
              <a:t>ПОЛИТИКА ЭКОНОМИИ ПРИ ДВОРЕ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ru-RU" b="1" dirty="0">
                <a:solidFill>
                  <a:srgbClr val="FF0000"/>
                </a:solidFill>
              </a:rPr>
              <a:t>УМЕНЬШИЛА РОЛЬ ПАРЛАМЕНТА (13Х45)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ru-RU" b="1" dirty="0">
                <a:solidFill>
                  <a:srgbClr val="002060"/>
                </a:solidFill>
              </a:rPr>
              <a:t>ПОКРОИТЕЛЬСТВОВАЛА ПРОМЫШЛЕННОСТИ И ТОРГОВЛЕ, ПИРАТАМ И ПРЕДПРИИМЧИВЫМ ПРОТЕСТАНТАМ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12" descr="https://webpulse.imgsmail.ru/imgpreview?mb=webpulse&amp;key=pulse_cabinet-image-bad20ab1-28a7-4edf-87de-044e92a822a8">
            <a:extLst>
              <a:ext uri="{FF2B5EF4-FFF2-40B4-BE49-F238E27FC236}">
                <a16:creationId xmlns:a16="http://schemas.microsoft.com/office/drawing/2014/main" id="{9B0782FC-E6B0-4F72-A6FA-CFC5ACAC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5" y="2207587"/>
            <a:ext cx="3363753" cy="41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8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s3.amazonaws.com/s3.timetoast.com/public/uploads/photo/11091078/image/74fde806de84436aea55f42aeb2437d9">
            <a:extLst>
              <a:ext uri="{FF2B5EF4-FFF2-40B4-BE49-F238E27FC236}">
                <a16:creationId xmlns:a16="http://schemas.microsoft.com/office/drawing/2014/main" id="{8A0D6E9A-EED7-4815-A902-EE37F8D66F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0DDD72-6168-4517-B487-057BD1EBE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3" y="275397"/>
            <a:ext cx="11719574" cy="60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52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213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ДОМАШНЕЕ ЗАДАНИЕ</vt:lpstr>
      <vt:lpstr>Презентация PowerPoint</vt:lpstr>
      <vt:lpstr>КОРОЛЕВСКАЯ ВЛАСТЬ И РЕФОРМАЦИЯ В АНГЛИИ  БОРЬБА ЗА ГОСПОДСТВО НА МОРЯХ</vt:lpstr>
      <vt:lpstr>XVI ВЕК. ПРАВЯЩАЯ ДИНАСТИЯ - ТЮДОРЫ</vt:lpstr>
      <vt:lpstr>ГЕНРИХ VII (1485-1509)</vt:lpstr>
      <vt:lpstr>ГЕНРИХ VIII (1509 - 1547)                                 РЕФОРМАЦИЯ «СВЕРХУ»</vt:lpstr>
      <vt:lpstr>МАРИЯ (КРОВАВАЯ) ТЮДОР  (1553-1558)</vt:lpstr>
      <vt:lpstr>ЕЛИЗАВЕТА ТЮДОР (1558 - 1603)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</dc:title>
  <dc:creator>Пользователь</dc:creator>
  <cp:lastModifiedBy>User</cp:lastModifiedBy>
  <cp:revision>21</cp:revision>
  <cp:lastPrinted>2023-10-14T08:40:55Z</cp:lastPrinted>
  <dcterms:created xsi:type="dcterms:W3CDTF">2023-10-13T10:23:30Z</dcterms:created>
  <dcterms:modified xsi:type="dcterms:W3CDTF">2023-10-14T08:41:26Z</dcterms:modified>
</cp:coreProperties>
</file>