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9" r:id="rId4"/>
    <p:sldId id="258" r:id="rId5"/>
    <p:sldId id="256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85B68-9CE0-48F7-319C-F36B073AF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C55264-D55C-E82D-E771-0B9B89BEA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9FEA70-D2FF-1523-55D8-D2410926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6102-D246-4902-8EF2-C4A8156D12E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F3A2E-A08A-73FE-69AD-354D75FD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CA5EF-C264-59EF-EF88-05D07140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98FE-0660-43AF-BD21-31E5FEF7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0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56F88-2C2F-B7A8-C85C-7AB5E0F9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C766EA-538F-4CFE-D6E8-E4EC108AB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B984A1-F7F9-B5E7-BBAB-440880E6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6102-D246-4902-8EF2-C4A8156D12E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41196-D283-119C-7DF8-7B0623B2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99593-5A65-A469-0F5B-7A78536E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98FE-0660-43AF-BD21-31E5FEF7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2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3772B1-5459-AA17-CFAC-82D1F5E73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E2AE89-95B2-D9BE-ADB0-5205C3D33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8F25F-D374-50EC-96EE-284C6E14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6102-D246-4902-8EF2-C4A8156D12E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611E1-92F1-61FC-9632-695AD43D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F3CDFA-67F9-D79C-D889-1E8E3A4B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98FE-0660-43AF-BD21-31E5FEF7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7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20FF4-ABB6-7F80-5020-1E518A7D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FB191-2280-0497-CBA6-A06533279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9B015-352D-FEB8-A435-05FA3617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6102-D246-4902-8EF2-C4A8156D12E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696A0-0648-8376-3BB5-BB509EFF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E61DC-1FEA-C9E8-C56E-7AA4D4FA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98FE-0660-43AF-BD21-31E5FEF7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6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082B4-193B-DDD7-3706-3D16E21B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ABDA2-648B-6A8F-660A-640E64732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ECFE66-6435-8545-2AD0-1EAE7104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6102-D246-4902-8EF2-C4A8156D12E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3EE5F-C520-1760-A611-DEF36547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E15B1D-3C23-DEE2-539D-45803688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98FE-0660-43AF-BD21-31E5FEF7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6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72EF7-E318-335D-5A0E-DD0672A2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8B48-1CCA-55BD-5DAE-376694FEC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4BD18F-2237-68F1-3571-3DC311D25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15B2CB-B140-27CF-5D11-441B9CFF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6102-D246-4902-8EF2-C4A8156D12E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08963-A868-A949-5295-9070B0F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2F705A-6BDE-E855-82AE-EFB5A604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98FE-0660-43AF-BD21-31E5FEF7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2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20AEC-48C8-B4F7-F66B-07B09CFB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DD6FEA-5C0E-E596-1F2F-FA3C91602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B4DB38-02A9-F9A1-057C-6325552FF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8F2B69-F7F2-C9EE-5AAD-E2FF2F908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D05019-3A74-D409-AAEF-EEBEA6A54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674102-0C75-6822-5B8F-30A14DC3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6102-D246-4902-8EF2-C4A8156D12E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FB26E-D3A1-E5D3-AD0A-79B9A57F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723388-49F0-7909-DFE9-9B3084A3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98FE-0660-43AF-BD21-31E5FEF7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5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3DA07-C7A7-74D9-FAE7-AEF003CD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56C5EC-7E27-9037-4318-B982CDA2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6102-D246-4902-8EF2-C4A8156D12E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DB0BFF-BA66-9723-8F47-D05F1EA1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263383-75E2-038E-07AE-408E26D0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98FE-0660-43AF-BD21-31E5FEF7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26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BD5D88-2337-78E6-36ED-E1A115D3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6102-D246-4902-8EF2-C4A8156D12E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33BDCF-A61E-D699-4E5C-C912B0E8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448316-3948-05F9-EB03-2EE6FAE1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98FE-0660-43AF-BD21-31E5FEF7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8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E83A7-ACDB-9EB2-B477-92D47ED4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4A83F-EF86-64DC-93E5-DE068A75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76D511-5EFB-BCDA-892F-AB07F1E1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1F7792-824C-83F4-ECE7-ECCB850B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6102-D246-4902-8EF2-C4A8156D12E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ED5D68-8BE6-AE51-46F5-9024BEF9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7B87AD-F801-4561-C8E8-FC11FAE4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98FE-0660-43AF-BD21-31E5FEF7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7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D504F-D007-452F-8D30-96D4AE52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9BA165-8892-822B-E4CA-6CD2B4831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8B462-4EE8-9F01-927B-2DFC97F60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D64CB5-5B87-F482-31BF-0B1629C3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6102-D246-4902-8EF2-C4A8156D12E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9545D6-D785-5CB7-680A-CE520BE0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84FEF7-5E0A-32A6-A538-6FB82498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98FE-0660-43AF-BD21-31E5FEF7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7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6C741-3D9B-DF5D-0076-4AC900EF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AE17F8-B4A8-17B9-A01D-B64974A62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2417C-06AF-F724-D7D4-12AA595AD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C6102-D246-4902-8EF2-C4A8156D12E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7825F1-6436-8CBC-5153-BD1172DC3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2F509-E2F0-9D15-9A88-19CD76E51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D98FE-0660-43AF-BD21-31E5FEF7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1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fes-TxwiE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F8F87-201F-151F-21DA-9B8C71BA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ДОЛГИ ПО ОБЩЕСТВОЗНАНИЮ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C019A0-854F-DE66-98BA-A5CDFD811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5" y="1260629"/>
            <a:ext cx="10946166" cy="49163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1) 14.09 – СТРАНИЦА 10, АНАЛИЗ ДИАГРАММЫ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2) 28.09 – СРАВНИТЬ ЦЕННОСТИ СОВРЕМЕННОГО ОБЩЕСТВА И ОБЩЕСТВА КОНКИСТАДОРОВ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3) 10.10 – ПАРАГРАФ 4. «ВЫПОЛНИ ЗАДАНИЯ» №4 НА СТР.31 + ПЛАН ТЕКСТА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4) 24.10 – ПАРАГРАФ 7. ЗАДАНИЯ «ВЫПОЛНИ ЗАДАНИЯ» №№3, 4.</a:t>
            </a:r>
          </a:p>
        </p:txBody>
      </p:sp>
    </p:spTree>
    <p:extLst>
      <p:ext uri="{BB962C8B-B14F-4D97-AF65-F5344CB8AC3E}">
        <p14:creationId xmlns:p14="http://schemas.microsoft.com/office/powerpoint/2010/main" val="124917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6F90C-BB5D-4DB5-C35E-21B29BF2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9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ОСНОВНЫЕ ТЕРМИНЫ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6D20C-D870-B330-8522-3707E829F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8" y="1165571"/>
            <a:ext cx="3338004" cy="3123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УНИЯ </a:t>
            </a:r>
            <a:r>
              <a:rPr lang="ru-RU" b="1" dirty="0">
                <a:solidFill>
                  <a:srgbClr val="002060"/>
                </a:solidFill>
              </a:rPr>
              <a:t>–  военно-политический союз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УТРЕХТСКАЯ УНИЯ </a:t>
            </a:r>
            <a:r>
              <a:rPr lang="ru-RU" b="1" dirty="0">
                <a:solidFill>
                  <a:srgbClr val="002060"/>
                </a:solidFill>
              </a:rPr>
              <a:t>– союз 7 провинций Нидерландов против Испании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CBACAF-0C27-1892-88E4-41E32A0E2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6" y="4289053"/>
            <a:ext cx="2987567" cy="19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DB34728-AC7D-EB6C-F484-2F893BF9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43" y="1145220"/>
            <a:ext cx="6855040" cy="51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8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A8864-7CD6-4391-B435-ED02399C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F4DF6-DCA4-4E05-BF64-30C0D849A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ПАРАГРАФ 11 </a:t>
            </a:r>
            <a:r>
              <a:rPr lang="ru-RU" b="1" dirty="0">
                <a:solidFill>
                  <a:srgbClr val="002060"/>
                </a:solidFill>
              </a:rPr>
              <a:t>ПРОЧИТАТЬ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ЗНАТЬ ТЕРМИНЫ И ХРОНОЛОГИЮ СОБЫТИЙ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5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A8864-7CD6-4391-B435-ED02399C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F4DF6-DCA4-4E05-BF64-30C0D849A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ПАРАГРАФ 10 </a:t>
            </a:r>
            <a:r>
              <a:rPr lang="ru-RU" b="1" dirty="0">
                <a:solidFill>
                  <a:srgbClr val="002060"/>
                </a:solidFill>
              </a:rPr>
              <a:t>ПРОЧИТАТЬ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ЗНАТЬ ТЕРМИНЫ И ХРОНОЛОГИЮ СОБЫТИЙ ГУГЕНОТСКИХ ВОЙН ВО ФРАНЦИИ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ЗНАТЬ МАТЕРИАЛ КАРТЫ (ПОСЛЕДНИЙ СЛАЙД)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ДЛЯ РАБОТЫ НА КОНТУРНОЙ КАРТЕ</a:t>
            </a:r>
          </a:p>
        </p:txBody>
      </p:sp>
    </p:spTree>
    <p:extLst>
      <p:ext uri="{BB962C8B-B14F-4D97-AF65-F5344CB8AC3E}">
        <p14:creationId xmlns:p14="http://schemas.microsoft.com/office/powerpoint/2010/main" val="241373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733CD4-DDEF-E55C-10C1-89A76E44F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96" y="65417"/>
            <a:ext cx="8540704" cy="6727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07387-AD2D-1E7C-C0F8-8A894A993279}"/>
              </a:ext>
            </a:extLst>
          </p:cNvPr>
          <p:cNvSpPr txBox="1"/>
          <p:nvPr/>
        </p:nvSpPr>
        <p:spPr>
          <a:xfrm rot="16200000">
            <a:off x="-1816805" y="2721875"/>
            <a:ext cx="55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РАБОТА НАД ОШИБКАМИ</a:t>
            </a:r>
          </a:p>
        </p:txBody>
      </p:sp>
    </p:spTree>
    <p:extLst>
      <p:ext uri="{BB962C8B-B14F-4D97-AF65-F5344CB8AC3E}">
        <p14:creationId xmlns:p14="http://schemas.microsoft.com/office/powerpoint/2010/main" val="58193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15381-CA2B-DDA6-51E1-D1417C2CE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568" y="367761"/>
            <a:ext cx="10770650" cy="112368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</a:rPr>
              <a:t>ОСВОБОДИТЕЛЬНАЯ ВОЙНА В НИДЕРЛАНДАХ. РОЖДЕНИЕ РЕСПУБЛИКИ СОЕДИЕННЫХ ПРОВИНЦИЙ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3F6CBC-195B-3284-4462-2B3FC820A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67277" y="1569051"/>
            <a:ext cx="1745941" cy="165576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УРОК ИСТОРИИ В 7 КЛАССЕ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4A15B4-4457-96EE-B10E-3869CD707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8" y="1512919"/>
            <a:ext cx="7988980" cy="51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2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obedarf.ru/wp-content/uploads/2021/08/f3eced67f6fdf272e6972ab1ff65755f.jpg">
            <a:extLst>
              <a:ext uri="{FF2B5EF4-FFF2-40B4-BE49-F238E27FC236}">
                <a16:creationId xmlns:a16="http://schemas.microsoft.com/office/drawing/2014/main" id="{774230D4-4C10-4821-872F-4145F87B8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7" y="179109"/>
            <a:ext cx="9145178" cy="60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FB8055-C9AD-42B2-A675-F6B814E8AB10}"/>
              </a:ext>
            </a:extLst>
          </p:cNvPr>
          <p:cNvSpPr txBox="1"/>
          <p:nvPr/>
        </p:nvSpPr>
        <p:spPr>
          <a:xfrm>
            <a:off x="6221691" y="6309559"/>
            <a:ext cx="477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https://www.youtube.com/watch?v=ffes-TxwiEo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27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6F90C-BB5D-4DB5-C35E-21B29BF2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9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ОСНОВНЫЕ ТЕРМИНЫ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6D20C-D870-B330-8522-3707E829F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8" y="2308194"/>
            <a:ext cx="3787066" cy="379001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ДАМБА</a:t>
            </a:r>
            <a:r>
              <a:rPr lang="ru-RU" b="1" dirty="0">
                <a:solidFill>
                  <a:srgbClr val="002060"/>
                </a:solidFill>
              </a:rPr>
              <a:t> – специальное инженерное сооружение для защиты полей от воды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ПОЛЬДЕРЫ</a:t>
            </a:r>
            <a:r>
              <a:rPr lang="ru-RU" b="1" dirty="0">
                <a:solidFill>
                  <a:srgbClr val="002060"/>
                </a:solidFill>
              </a:rPr>
              <a:t> – земли, лежащие ниже уровня моря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934C09-6738-D98D-0F15-818F6A34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74" y="1374328"/>
            <a:ext cx="6824728" cy="51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D714083A-E665-3F0F-401C-87B592ED2008}"/>
              </a:ext>
            </a:extLst>
          </p:cNvPr>
          <p:cNvSpPr/>
          <p:nvPr/>
        </p:nvSpPr>
        <p:spPr>
          <a:xfrm rot="16200000">
            <a:off x="5621801" y="625890"/>
            <a:ext cx="780096" cy="4826123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B5C0EC6D-0A23-908C-3B41-392D8E765401}"/>
              </a:ext>
            </a:extLst>
          </p:cNvPr>
          <p:cNvSpPr/>
          <p:nvPr/>
        </p:nvSpPr>
        <p:spPr>
          <a:xfrm rot="15669201">
            <a:off x="4440527" y="3834149"/>
            <a:ext cx="780096" cy="1515652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6F90C-BB5D-4DB5-C35E-21B29BF2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9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ОСНОВНЫЕ ТЕРМИНЫ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6D20C-D870-B330-8522-3707E829F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21" y="2254928"/>
            <a:ext cx="3320840" cy="37900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ПРОВИНЦИАЛЬНЫЕ ШТАТЫ</a:t>
            </a:r>
            <a:r>
              <a:rPr lang="ru-RU" b="1" dirty="0">
                <a:solidFill>
                  <a:srgbClr val="002060"/>
                </a:solidFill>
              </a:rPr>
              <a:t> – орган самоуправления в Нидерландах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ШТАТГАЛЬТЕР</a:t>
            </a:r>
            <a:r>
              <a:rPr lang="ru-RU" b="1" dirty="0">
                <a:solidFill>
                  <a:srgbClr val="002060"/>
                </a:solidFill>
              </a:rPr>
              <a:t> – королевский наместник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6384C7-03EA-6BD4-43A4-9BA7736D6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98" y="1384915"/>
            <a:ext cx="7879081" cy="51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5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6F90C-BB5D-4DB5-C35E-21B29BF2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9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ОСНОВНЫЕ ТЕРМИНЫ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6D20C-D870-B330-8522-3707E829F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8" y="1165571"/>
            <a:ext cx="3338004" cy="4526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ЛЕСНЫЕ И МОРСКИЕ ГЁЗЫ </a:t>
            </a:r>
            <a:r>
              <a:rPr lang="ru-RU" b="1" dirty="0">
                <a:solidFill>
                  <a:srgbClr val="002060"/>
                </a:solidFill>
              </a:rPr>
              <a:t>–  презрительное прозвище, которое испанцы дали нидерландским дворянам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CBACAF-0C27-1892-88E4-41E32A0E2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6" y="4289053"/>
            <a:ext cx="2987567" cy="19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121BD28-1A6C-52E8-CBB7-274A520F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11" y="1145220"/>
            <a:ext cx="7640823" cy="50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7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189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ДОЛГИ ПО ОБЩЕСТВОЗНАНИЮ</vt:lpstr>
      <vt:lpstr>ДОМАШНЕЕ ЗАДАНИЕ</vt:lpstr>
      <vt:lpstr>ДОМАШНЕЕ ЗАДАНИЕ</vt:lpstr>
      <vt:lpstr>Презентация PowerPoint</vt:lpstr>
      <vt:lpstr>ОСВОБОДИТЕЛЬНАЯ ВОЙНА В НИДЕРЛАНДАХ. РОЖДЕНИЕ РЕСПУБЛИКИ СОЕДИЕННЫХ ПРОВИНЦИЙ</vt:lpstr>
      <vt:lpstr>Презентация PowerPoint</vt:lpstr>
      <vt:lpstr>ОСНОВНЫЕ ТЕРМИНЫ</vt:lpstr>
      <vt:lpstr>ОСНОВНЫЕ ТЕРМИНЫ</vt:lpstr>
      <vt:lpstr>ОСНОВНЫЕ ТЕРМИНЫ</vt:lpstr>
      <vt:lpstr>ОСНОВНЫЕ ТЕРМИНЫ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</dc:title>
  <dc:creator>User</dc:creator>
  <cp:lastModifiedBy>User</cp:lastModifiedBy>
  <cp:revision>13</cp:revision>
  <dcterms:created xsi:type="dcterms:W3CDTF">2023-10-25T16:28:30Z</dcterms:created>
  <dcterms:modified xsi:type="dcterms:W3CDTF">2023-10-26T04:52:27Z</dcterms:modified>
</cp:coreProperties>
</file>