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6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3" r:id="rId63"/>
    <p:sldId id="354" r:id="rId64"/>
    <p:sldId id="355" r:id="rId65"/>
    <p:sldId id="356" r:id="rId66"/>
    <p:sldId id="357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801271\Desktop\&#1058;&#1077;&#1072;&#1090;&#1088;-&#1042;&#1089;&#1090;&#1088;&#1077;&#1095;&#1072;%20&#1074;&#1099;&#1087;&#1091;&#1089;&#1082;&#1085;&#1080;&#1082;&#1086;&#1074;\&#1040;&#1093;,%20&#1101;&#1090;&#1086;&#1090;%20&#1074;&#1077;&#1095;&#1077;&#1088;.%20&#1052;&#1080;&#1085;&#1091;&#1089;.%20-%20&#1072;&#1082;&#1082;&#1086;&#1088;&#1076;&#1099;%20&#1044;&#1086;%20&#1084;&#1072;&#1078;&#1086;&#1088;%20%20vksaved.ru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Театр</a:t>
            </a:r>
            <a:br>
              <a:rPr lang="ru-RU" dirty="0" smtClean="0"/>
            </a:br>
            <a:r>
              <a:rPr lang="ru-RU" dirty="0" smtClean="0"/>
              <a:t>Школы № 42</a:t>
            </a:r>
            <a:br>
              <a:rPr lang="ru-RU" dirty="0" smtClean="0"/>
            </a:br>
            <a:r>
              <a:rPr lang="ru-RU" dirty="0" smtClean="0"/>
              <a:t>История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Подготовлено для Вечера Встреч Выпускников</a:t>
            </a:r>
            <a:endParaRPr lang="ru-RU" dirty="0"/>
          </a:p>
        </p:txBody>
      </p:sp>
      <p:pic>
        <p:nvPicPr>
          <p:cNvPr id="4" name="Ах, этот вечер. Минус. - аккорды До мажор  vksave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139921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139921" cy="6858001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139"/>
            <a:ext cx="9144000" cy="6842861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423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139"/>
            <a:ext cx="9144000" cy="6842861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Конкурс «глагол» – 2006 год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858000"/>
            <a:ext cx="7239000" cy="48463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51435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1435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Конкурс «глагол» – 2007 год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858000"/>
            <a:ext cx="7239000" cy="48463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Вся жизнь – театр, а люди в нем - актеры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театра нашей школы достаточно большая история. Давайте полистаем ее страницы, чтобы вспомнить тех выпускников, кто тратил свои силы и время для театральной деятельности. Они отдавались своему делу полностью, с душой, чтобы радовать зрителя не только в самой школе, но и во всем городе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7"/>
            <a:ext cx="8028384" cy="685698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Сборный концерт на конференции учителей – 2008 год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165304"/>
            <a:ext cx="7239000" cy="48463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"/>
            <a:ext cx="5154238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Спектакль «Золушка»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858000"/>
            <a:ext cx="7239000" cy="48463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Спектакль «</a:t>
            </a:r>
            <a:r>
              <a:rPr lang="ru-RU" sz="4800" dirty="0" err="1" smtClean="0"/>
              <a:t>бременские</a:t>
            </a:r>
            <a:r>
              <a:rPr lang="ru-RU" sz="4800" dirty="0" smtClean="0"/>
              <a:t> музыканты»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858000"/>
            <a:ext cx="7239000" cy="48463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21880" cy="623731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851" y="332656"/>
            <a:ext cx="9160851" cy="602128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38224"/>
            <a:ext cx="9144000" cy="546520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33465" cy="638132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097127" cy="594928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" y="332656"/>
            <a:ext cx="9144021" cy="623731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91937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4605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Спектакль «</a:t>
            </a:r>
            <a:r>
              <a:rPr lang="ru-RU" sz="4800" dirty="0" err="1" smtClean="0"/>
              <a:t>буратино</a:t>
            </a:r>
            <a:r>
              <a:rPr lang="ru-RU" sz="4800" dirty="0" smtClean="0"/>
              <a:t>»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858000"/>
            <a:ext cx="7239000" cy="48463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470797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49"/>
            <a:ext cx="7236296" cy="6841751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71" y="260648"/>
            <a:ext cx="9135229" cy="623731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3790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12999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129213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96003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29995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Постановка к 8 марта 2011 года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858000"/>
            <a:ext cx="7239000" cy="48463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4530368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647" y="188640"/>
            <a:ext cx="9160647" cy="630932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220639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096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2494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Спектакль «летучий корабль» – 2012 год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858000"/>
            <a:ext cx="7239000" cy="48463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748362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129213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-54768"/>
            <a:ext cx="4536504" cy="691276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004" y="404664"/>
            <a:ext cx="9165004" cy="6093296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32810" cy="6093296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5" y="0"/>
            <a:ext cx="4574233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86" y="404664"/>
            <a:ext cx="9164386" cy="602128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858000"/>
            <a:ext cx="72390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7239000" cy="6195088"/>
          </a:xfrm>
        </p:spPr>
        <p:txBody>
          <a:bodyPr/>
          <a:lstStyle/>
          <a:p>
            <a:pPr algn="ctr"/>
            <a:r>
              <a:rPr lang="ru-RU" dirty="0" smtClean="0"/>
              <a:t>Конечно, это лишь небольшая часть всех актеров и всей той огромной работы, которую делали на протяжении многих лет ребята, имеющие к театру прямое отношение. Мы благодарим всех выпускников нашей школы, которые принимали участие в жизни театра, в создании его истории, в которую каждый раз приятно вернуться.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858000"/>
            <a:ext cx="7239000" cy="48463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Спектакль «летучий корабль»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858000"/>
            <a:ext cx="7239000" cy="48463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423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</TotalTime>
  <Words>180</Words>
  <Application>Microsoft Office PowerPoint</Application>
  <PresentationFormat>Экран (4:3)</PresentationFormat>
  <Paragraphs>15</Paragraphs>
  <Slides>66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Изящная</vt:lpstr>
      <vt:lpstr>Театр Школы № 42 История </vt:lpstr>
      <vt:lpstr>Вся жизнь – театр, а люди в нем - актеры</vt:lpstr>
      <vt:lpstr>Спектакль «Золушка»</vt:lpstr>
      <vt:lpstr>Слайд 4</vt:lpstr>
      <vt:lpstr>Слайд 5</vt:lpstr>
      <vt:lpstr>Слайд 6</vt:lpstr>
      <vt:lpstr>Слайд 7</vt:lpstr>
      <vt:lpstr>Спектакль «летучий корабль»</vt:lpstr>
      <vt:lpstr>Слайд 9</vt:lpstr>
      <vt:lpstr>Слайд 10</vt:lpstr>
      <vt:lpstr>Слайд 11</vt:lpstr>
      <vt:lpstr>Слайд 12</vt:lpstr>
      <vt:lpstr>Слайд 13</vt:lpstr>
      <vt:lpstr>Слайд 14</vt:lpstr>
      <vt:lpstr>Конкурс «глагол» – 2006 год</vt:lpstr>
      <vt:lpstr>Слайд 16</vt:lpstr>
      <vt:lpstr>Слайд 17</vt:lpstr>
      <vt:lpstr>Слайд 18</vt:lpstr>
      <vt:lpstr>Конкурс «глагол» – 2007 год</vt:lpstr>
      <vt:lpstr>Слайд 20</vt:lpstr>
      <vt:lpstr>Слайд 21</vt:lpstr>
      <vt:lpstr>Слайд 22</vt:lpstr>
      <vt:lpstr>Слайд 23</vt:lpstr>
      <vt:lpstr>Слайд 24</vt:lpstr>
      <vt:lpstr>Слайд 25</vt:lpstr>
      <vt:lpstr>Сборный концерт на конференции учителей – 2008 год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Спектакль «бременские музыканты»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Спектакль «буратино»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Постановка к 8 марта 2011 года</vt:lpstr>
      <vt:lpstr>Слайд 53</vt:lpstr>
      <vt:lpstr>Слайд 54</vt:lpstr>
      <vt:lpstr>Слайд 55</vt:lpstr>
      <vt:lpstr>Слайд 56</vt:lpstr>
      <vt:lpstr>Слайд 57</vt:lpstr>
      <vt:lpstr>Спектакль «летучий корабль» – 2012 год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Школы № 42 История </dc:title>
  <dc:creator>Артем</dc:creator>
  <cp:lastModifiedBy>Артем</cp:lastModifiedBy>
  <cp:revision>8</cp:revision>
  <dcterms:created xsi:type="dcterms:W3CDTF">2014-01-18T20:47:41Z</dcterms:created>
  <dcterms:modified xsi:type="dcterms:W3CDTF">2014-01-26T18:03:11Z</dcterms:modified>
</cp:coreProperties>
</file>