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2" r:id="rId1"/>
  </p:sldMasterIdLst>
  <p:sldIdLst>
    <p:sldId id="256" r:id="rId2"/>
    <p:sldId id="278" r:id="rId3"/>
    <p:sldId id="273" r:id="rId4"/>
    <p:sldId id="279" r:id="rId5"/>
    <p:sldId id="264" r:id="rId6"/>
    <p:sldId id="268" r:id="rId7"/>
    <p:sldId id="267" r:id="rId8"/>
    <p:sldId id="270" r:id="rId9"/>
    <p:sldId id="271" r:id="rId10"/>
    <p:sldId id="274" r:id="rId11"/>
    <p:sldId id="275" r:id="rId12"/>
    <p:sldId id="276" r:id="rId13"/>
    <p:sldId id="27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0" y="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13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26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77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0051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52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362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73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640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58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28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33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48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096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02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51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96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63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A77B142-0080-4785-98B6-B5314673CBBB}" type="datetimeFigureOut">
              <a:rPr lang="ru-RU" smtClean="0"/>
              <a:t>19.12.2019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0E80C04-40AC-4BB0-9D0F-E4B2892F4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7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1041;&#1077;&#1079;%20&#1085;&#1072;&#1079;&#1074;&#1072;&#1085;&#1080;&#1103;.mp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&#1041;&#1077;&#1079;%20&#1085;&#1072;&#1079;&#1074;&#1072;&#1085;&#1080;&#1103;%20(1)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665018" y="2493819"/>
            <a:ext cx="10117776" cy="205443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 «Увлекательные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опыты с водой»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906" y="344384"/>
            <a:ext cx="9797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одюжская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 имени В.А.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брамова»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1751012" y="1647019"/>
            <a:ext cx="8497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сследовательская работа по географии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890" y="5142016"/>
            <a:ext cx="4239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работы: Краева Е.П., учитель географии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работы: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Вострякова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Юлия, ученица 5-а класса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786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0935" y="257577"/>
            <a:ext cx="3142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№ 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588" y="719242"/>
            <a:ext cx="7066486" cy="572464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Медные гвозди»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Оборудование 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Медный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купорос, вода, чайная ложка, стакан, несколько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больших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гвоздей,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аждачная бумага,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пинцет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эксперимента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Приготовить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стакане ярко синий раствор медного купороса 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несколько гвоздей и хорошенько зашлифуй их наждачной бумагой . Это снимет ненужный слой окиси и грязи с их поверхности . Теперь полностью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опустить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гвозди в раствор медного купороса и поставь его отстаиваться на часик – другой.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Эффект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объяснение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 час уже можно наблюдать изменение в цвете раствора . Из ярко синего он превратится в зелёный . Аккуратно пинцетом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извлечь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раствора гвозди 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стечь каплям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положить 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стол . Посмотри : из серо – стальных они превратились в красно – медные . В стакане произошла реакция , в ходе которой  железо из состава гвоздей вытеснило медь из раствора . Получилось так , что железо стало на место меди и окрасило воду в зелёный цвет , а вытесненная медь  осела на твердых гвоздях красивым ровным слоем 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907" y="3693226"/>
            <a:ext cx="2187686" cy="2916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216" y="257577"/>
            <a:ext cx="2069068" cy="2758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426" y="257576"/>
            <a:ext cx="2069068" cy="2758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522" y="3651019"/>
            <a:ext cx="2101933" cy="2959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522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67459" y="1"/>
            <a:ext cx="741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№ 7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0455" y="461666"/>
            <a:ext cx="8706119" cy="6278642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Мягкая и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жесткая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вода»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Оборудование 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Минеральная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вода, вода, ложка,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мыло,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глубоких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миски.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эксперимента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одну глубокую емкость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 из под крана. Во вторую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налить минеральную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воду из бутылки. Важно , чтобы вода была именно минеральной.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Взять обычное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мыло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намыть руки в водопроводной воде . 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получилось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 труда 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Сполоснуть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руки под краном и теперь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попробовать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повторно намылить руки в емкости с минеральной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водой. Намылить оказалось не просто.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Эффект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объяснение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минеральной воде содержится  большое количество  посторонних примесей- минеральных солей .Их перечень и количество указаны  в составе  на этикетке бутылки , главные среди них – это соли кальция и магния . Чем больше таких примесей в воде , тем выше будет её жесткость . Водопроводная вода проходит через очистную систему и имеет мало примесей  в своём составе . По этой причине её называют мягкой </a:t>
            </a:r>
            <a:r>
              <a:rPr lang="ru-RU" dirty="0"/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Мыло способно мылится только в мягкой воде . Жёсткая вода с большим количеством примесей не даст  реакцию пенообразования ,сколько ни мылься в ней </a:t>
            </a:r>
          </a:p>
          <a:p>
            <a:r>
              <a:rPr lang="ru-RU" dirty="0"/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745" y="1712846"/>
            <a:ext cx="2167464" cy="2889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879" y="4713947"/>
            <a:ext cx="2729196" cy="2046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3230" y="52859"/>
            <a:ext cx="1161629" cy="1548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996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5915" y="360608"/>
            <a:ext cx="1095992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Вывод.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ходе моего исследования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я узнала много нового и интересного.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Оказалось, что проведение опытов – это не только способ изучения, но и способ очень весело проводить время.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имеет свои уникальные и тонкие черты. Без нее не обходятся ни в одном уголке нашей планеты. Ее влияние поистине огромно. Люди должны сохранить присутствие воды в нашей жизни. Это и подводит нас к пониманию того, что вода — уникальное вещество, несущее информацию о жизни. Она принимает участие во многих природных, химических, физических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процессах и в быту.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2525" y="-83126"/>
            <a:ext cx="10865921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1.Домогацких Е.М., Алексеевский Н.И. География: Физическая география: учебник для 6 класса общеобразовательных организаций /Е.М. Алексеевский.-5-е изд.-М.:ООО «Русское слово-учебник»,2016.-224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с.:ил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.-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Иновационная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школа).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Домогацких Е.М., Алексеевский Н.И. География: Физическая география: учебник для 5 класса общеобразовательных организаций /Е.М. Алексеевский.-5-е изд.-М.:ООО «Русское слово-учебник»,2015.-160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с.:ил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.-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Иновационная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школа).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3.Энциклопедия тайн и загадок. Удивительная планета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Большая книга экспериментов / Под ред.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Антонеллы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Мейяни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;-М.:РОСМЭН,2018.-264 стр.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.https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://videouroki.net/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razrabotki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/issliedovatiel-skaia-rabota-voda-samoie-udivitiel-noie-vieshchiestvo-na-ziemlie.html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75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329548" y="309093"/>
            <a:ext cx="48688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посмотреть на нашу планету из космоса, то можно увидеть, что большая часть Земли заполнена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водой,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три четверти поверхности нашей планеты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вода? Это струйка из крана,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волны и шторм на морях-океанах.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запотевшей бутылке напиток в руке,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ключе, и в колодце, и в ручейке.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Да, бывает вода в состоянии разном.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жидком, твердом она. Даже в газообразном.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не видим ее или не замечаем.</a:t>
            </a:r>
          </a:p>
          <a:p>
            <a:pPr algn="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Но, когда ее нет, тяжело ощущаем.</a:t>
            </a:r>
          </a:p>
          <a:p>
            <a:pPr algn="r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18" y="1841231"/>
            <a:ext cx="5192487" cy="2920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4021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399" y="734095"/>
            <a:ext cx="10895527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работы: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Вода - колыбель жизни. Без воды жизнь на планете Земля не смогла бы даже появиться. Не будь ее, не было бы ни растений, ни животных. Не было бы и нас. Вода используется везде: в быту, в сельском хозяйстве, во всех отраслях промышленности. Земля давно бы остыла и превратилась в безжизненный кусок камня, если бы не вода.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моей работы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опыты с водой и доказать опытным путём, что вода является главным веществом в разных процессах..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исследования: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предположим, что вода - самое удивительное вещество, обладающее уникальными свойствами.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исследования: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провести анализ литературы и интернет-статей по проблеме исследования;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опыты с водой и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наблюдения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ней;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обобщить полученную информацию;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редставить свою работу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НПК.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изучение и анализ; наблюдение; эксперимент; обобщение.</a:t>
            </a:r>
          </a:p>
        </p:txBody>
      </p:sp>
    </p:spTree>
    <p:extLst>
      <p:ext uri="{BB962C8B-B14F-4D97-AF65-F5344CB8AC3E}">
        <p14:creationId xmlns:p14="http://schemas.microsoft.com/office/powerpoint/2010/main" val="6850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1881" y="178129"/>
            <a:ext cx="11709070" cy="655517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самое большое богатство мира.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Мы не можем прожить без воды и нескольких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дней. Она сопровождает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мгновение нашей жизни.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землёй, в почве. Много воды содержится в атмосфере - это облака, туман, роса, пар, дождь, снег. Вода занимает три четверти поверхности нашей планеты. Да и сами мы - водные существа, потому что примерно на 70% состоим из воды. Вода играет огромную роль в нашей жизни, она постоянная наша спутница. Значение воды очень трудно переоценить. Вода - это сама жизнь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удивительна своими самыми обычными свойствами: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прозрачная;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бесцветная;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без запаха;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текучая;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 принимает любую форму;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замерзает;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испаряется;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 расширяется и сжимается;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растворяет вещества.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вода принимает главное участие во многих природных процессах и в быту.</a:t>
            </a:r>
          </a:p>
          <a:p>
            <a:pPr marL="0" indent="0">
              <a:spcBef>
                <a:spcPts val="0"/>
              </a:spcBef>
              <a:buNone/>
            </a:pP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65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889461" y="213756"/>
            <a:ext cx="3080865" cy="1730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14400" y="914400"/>
            <a:ext cx="4322618" cy="575542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«Огнеупорный шарик».</a:t>
            </a:r>
            <a:b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 шарика, свечка, спички, вода.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Надуйте шарик и подержите его над зажженной свечкой, от огня шарик лопнул. 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Затем во второй шарик налить простой воды из-под </a:t>
            </a:r>
            <a:r>
              <a:rPr lang="ru-RU" sz="20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завязать и снова поднесите к свечке. Оказывается, что с водой шарик спокойно выдерживает пламя свечи.</a:t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Объяснение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Вода, находящаяся в шарике, поглощает тепло, выделяемое свечой. Поэтому сам шарик гореть не будет и, следовательно, не лопнет.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3775" y="213756"/>
            <a:ext cx="10474661" cy="7718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№1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98" y="2347202"/>
            <a:ext cx="3241964" cy="4322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548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36374" y="151073"/>
            <a:ext cx="5903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№ 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0649" y="735848"/>
            <a:ext cx="5098027" cy="600164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«Плавающее яйцо»</a:t>
            </a: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 яйца, 2 стакана с водой, соль.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Аккуратно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поместить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яйцо в стакан с простой чистой водой. Как и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ожидалось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оно опустится на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дно.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второй стакан налейте теплой воды и размешайте в ней 4-5 столовых ложек соли. Для чистоты эксперимента можно подождать, пока вода остынет. Потом опустите в воду второе яйцо. Оно будет плавать у поверхности.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Тут все дело в плотности. Средняя плотность яйца гораздо больше, чем у простой воды, поэтому яйцо опускается вниз. А плотность соляного раствора выше, и поэтому яйцо поднимается вверх.</a:t>
            </a:r>
          </a:p>
        </p:txBody>
      </p:sp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697" y="1121915"/>
            <a:ext cx="3764478" cy="5019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924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054158" y="128286"/>
            <a:ext cx="4536828" cy="3022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218213" y="201881"/>
            <a:ext cx="8751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 № 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5652" y="1116281"/>
            <a:ext cx="5308270" cy="5447645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«Цветная капуста»</a:t>
            </a:r>
          </a:p>
          <a:p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стакан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водой,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пищевым красителем,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капусты или белые цветы.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каждый стакан пищевой краситель любого цвета и поставьте в воду по одному листу или цветку. Оставьте их на ночь. Утром вы увидите, что они окрасились в разные цвета.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Растения всасывают воду и за счет этого питают свои цветы и листья. Получается это благодаря капиллярному эффекту, при котором вода сама стремится заполнить тоненькие трубочки внутри растений. Так питаются и цветы, и трава, и большие деревья. Всасывая подкрашенную воду, они меняют свой цвет.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94" y="3387143"/>
            <a:ext cx="2453426" cy="3271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sun9-9.userapi.com/c855128/v855128330/19ba62/pJHdyKHGoG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700" y="3387143"/>
            <a:ext cx="2503504" cy="3338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3223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7144" y="334851"/>
            <a:ext cx="904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№ 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942" y="901522"/>
            <a:ext cx="6823126" cy="569386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«Как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узнать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аммиак»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Оборудование 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Нашатырный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спирт, вода, стакан, медный купорос, ложка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эксперимента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Приготовь в стакане слабенький бледно – голубой раствор медного купороса. Если раствор получился синий , то немного разведи его водой 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Посмотреть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внимательно на нашатырный спирт – это прозрачная жидкость . Теперь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влить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немного спирта из флакончика в раствор медного купороса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проследить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изменением цвета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Эффект и объяснение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Аммиак обладает не только резким характерным запахом , но и способностью цветной реакции с определёнными веществами . Подобное изменение цвета называется цветной индикацией . Из бледно – голубого раствора у нас получился  ярко – синий . Это произошло вследствие того ,что аммиак в растворе спирта соприкоснулся с медным купоросом в растворе воды.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956" y="223532"/>
            <a:ext cx="2243785" cy="2991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983" y="250252"/>
            <a:ext cx="2223745" cy="2964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956" y="3520794"/>
            <a:ext cx="2305945" cy="3074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8983" y="3520794"/>
            <a:ext cx="2305945" cy="3074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29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3814" y="154546"/>
            <a:ext cx="2871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ОПЫТ № 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455" y="616212"/>
            <a:ext cx="7650052" cy="627864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Вместительный уголь»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Оборудование 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Таблетки . (активированный уголь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акварельные краски,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чернила,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уашь, вода,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пластиковые бутылки не более 0,5 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эксперимента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каждую бутылку воду до половины объёма. В одной сделай раствор акварельных красок , в другой раствори чернила , а в третьей – гуашь 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шесть таблеток активированного  угля и растолки их в порошок пестиком . После этого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всыпать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получившийся порошок в равных частях в каждую из бутылок. Завинти крышки и по очереди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потрясти бутылки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Эффект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объяснение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Подкрашенная вода в бутылках начнёт светлеть на глазах. Результат будет один и тот же , независимо от растворённого вещества . Химический процесс, при котором молекулы одного вещества поглощают молекулы другого , называется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адсорбцией 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Активированный уголь – это специально обработанный древесный уголь , который имеет  большое количество пористых молекул  . Именно в них , как в губку, переходит часть красителей из наших бутылок . Если увеличить дозу активированного угля  в каждом сосуде , то можно добиться очень высокой степени осветления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раствора.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950" y="616211"/>
            <a:ext cx="3550723" cy="26630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099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498</TotalTime>
  <Words>1186</Words>
  <Application>Microsoft Office PowerPoint</Application>
  <PresentationFormat>Широкоэкранный</PresentationFormat>
  <Paragraphs>109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Tw Cen MT</vt:lpstr>
      <vt:lpstr>Капля</vt:lpstr>
      <vt:lpstr>ТЕМА:  «Увлекательные  опыты с водой» </vt:lpstr>
      <vt:lpstr>Презентация PowerPoint</vt:lpstr>
      <vt:lpstr>Презентация PowerPoint</vt:lpstr>
      <vt:lpstr>Презентация PowerPoint</vt:lpstr>
      <vt:lpstr>Опыт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экологических катастроф в России</dc:title>
  <dc:creator>Вероника Меркулова</dc:creator>
  <cp:lastModifiedBy>Краева</cp:lastModifiedBy>
  <cp:revision>51</cp:revision>
  <dcterms:created xsi:type="dcterms:W3CDTF">2019-10-07T17:33:31Z</dcterms:created>
  <dcterms:modified xsi:type="dcterms:W3CDTF">2019-12-19T12:37:10Z</dcterms:modified>
</cp:coreProperties>
</file>