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5" r:id="rId4"/>
    <p:sldId id="258" r:id="rId5"/>
    <p:sldId id="259" r:id="rId6"/>
    <p:sldId id="260" r:id="rId7"/>
    <p:sldId id="266" r:id="rId8"/>
    <p:sldId id="267" r:id="rId9"/>
    <p:sldId id="268" r:id="rId10"/>
    <p:sldId id="276" r:id="rId11"/>
    <p:sldId id="270" r:id="rId12"/>
    <p:sldId id="277" r:id="rId13"/>
    <p:sldId id="278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26" autoAdjust="0"/>
    <p:restoredTop sz="94660"/>
  </p:normalViewPr>
  <p:slideViewPr>
    <p:cSldViewPr>
      <p:cViewPr>
        <p:scale>
          <a:sx n="47" d="100"/>
          <a:sy n="47" d="100"/>
        </p:scale>
        <p:origin x="-1546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64770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53340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002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274638"/>
            <a:ext cx="58483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924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39243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274638"/>
            <a:ext cx="7086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8001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pPr/>
              <a:t>18.01.2016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928670"/>
            <a:ext cx="6929486" cy="2160239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Земляки в Великой Отечественной.                       Сергей Иванович Логинов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2714620"/>
            <a:ext cx="6264696" cy="3816424"/>
          </a:xfrm>
        </p:spPr>
        <p:txBody>
          <a:bodyPr/>
          <a:lstStyle/>
          <a:p>
            <a:r>
              <a:rPr lang="ru-RU" b="1" dirty="0" smtClean="0"/>
              <a:t> 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635896" y="5733256"/>
            <a:ext cx="1078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Подюга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2016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2692312"/>
            <a:ext cx="46434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Автор: Тухватчин Илья Эдуардович,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обучающийся 11 класса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Рук-ль: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Ермолинская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Людмила Павловна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педагог дополнительного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образования, руководитель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школьного музея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91126" y="428604"/>
            <a:ext cx="53528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 «Подюжская средняя школа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им.В.А.Абрамова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32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2014 Т и П1\Логинов С.И.2.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422" y="1571612"/>
            <a:ext cx="2879337" cy="4732291"/>
          </a:xfrm>
          <a:prstGeom prst="rect">
            <a:avLst/>
          </a:prstGeom>
          <a:noFill/>
        </p:spPr>
      </p:pic>
      <p:pic>
        <p:nvPicPr>
          <p:cNvPr id="4099" name="Picture 3" descr="F:\2014 Т и П1\Логинов С.И.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082" y="1500174"/>
            <a:ext cx="2764302" cy="483770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14546" y="526301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Боевые награды Сергея Ивановича Логинова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23494" y="1674047"/>
            <a:ext cx="265879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ru-RU" sz="2000" b="1" dirty="0" smtClean="0"/>
              <a:t>Орден «Красной звезды» (1944)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Медаль «За боевые заслуги» (1945)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endParaRPr lang="ru-RU" sz="2000" b="1" dirty="0" smtClean="0"/>
          </a:p>
          <a:p>
            <a:pPr>
              <a:buFont typeface="Arial" pitchFamily="34" charset="0"/>
              <a:buChar char="•"/>
            </a:pPr>
            <a:r>
              <a:rPr lang="ru-RU" sz="2000" b="1" dirty="0" smtClean="0"/>
              <a:t> «Почетный работник морского флота» (1943)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pic>
        <p:nvPicPr>
          <p:cNvPr id="9" name="Рисунок 8" descr="медаль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75914" y="4500570"/>
            <a:ext cx="1399736" cy="2160481"/>
          </a:xfrm>
          <a:prstGeom prst="rect">
            <a:avLst/>
          </a:prstGeom>
        </p:spPr>
      </p:pic>
      <p:pic>
        <p:nvPicPr>
          <p:cNvPr id="3074" name="Picture 2" descr="C:\Users\zedicys\Desktop\0007-007-Medali-orden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4056" y="5000636"/>
            <a:ext cx="1985963" cy="1744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G:\Логинов 2015 газеты\Газета Логинова2  2015..jpg"/>
          <p:cNvPicPr>
            <a:picLocks noChangeAspect="1" noChangeArrowheads="1"/>
          </p:cNvPicPr>
          <p:nvPr/>
        </p:nvPicPr>
        <p:blipFill>
          <a:blip r:embed="rId2" cstate="print"/>
          <a:srcRect b="930"/>
          <a:stretch>
            <a:fillRect/>
          </a:stretch>
        </p:blipFill>
        <p:spPr bwMode="auto">
          <a:xfrm rot="4626343">
            <a:off x="5284651" y="536970"/>
            <a:ext cx="2597812" cy="353248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3010" y="214298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СМИ о земляке-фронтовике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5" name="Picture 7" descr="G:\Логинов 2015 газеты\Газета Логинова3  2015..jpg"/>
          <p:cNvPicPr>
            <a:picLocks noChangeAspect="1" noChangeArrowheads="1"/>
          </p:cNvPicPr>
          <p:nvPr/>
        </p:nvPicPr>
        <p:blipFill>
          <a:blip r:embed="rId3" cstate="print"/>
          <a:srcRect r="16940" b="22746"/>
          <a:stretch>
            <a:fillRect/>
          </a:stretch>
        </p:blipFill>
        <p:spPr bwMode="auto">
          <a:xfrm rot="21050762">
            <a:off x="541377" y="1477688"/>
            <a:ext cx="2686088" cy="3429048"/>
          </a:xfrm>
          <a:prstGeom prst="rect">
            <a:avLst/>
          </a:prstGeom>
          <a:noFill/>
        </p:spPr>
      </p:pic>
      <p:pic>
        <p:nvPicPr>
          <p:cNvPr id="2057" name="Picture 9" descr="G:\Логинов 2015 газеты\Газета Логинова 2015..jpg"/>
          <p:cNvPicPr>
            <a:picLocks noChangeAspect="1" noChangeArrowheads="1"/>
          </p:cNvPicPr>
          <p:nvPr/>
        </p:nvPicPr>
        <p:blipFill>
          <a:blip r:embed="rId4" cstate="print"/>
          <a:srcRect l="1240" t="1991" r="4388" b="1509"/>
          <a:stretch>
            <a:fillRect/>
          </a:stretch>
        </p:blipFill>
        <p:spPr bwMode="auto">
          <a:xfrm rot="5400000">
            <a:off x="2813321" y="1330027"/>
            <a:ext cx="2613760" cy="3668434"/>
          </a:xfrm>
          <a:prstGeom prst="rect">
            <a:avLst/>
          </a:prstGeom>
          <a:noFill/>
        </p:spPr>
      </p:pic>
      <p:pic>
        <p:nvPicPr>
          <p:cNvPr id="2052" name="Picture 4" descr="G:\Логинов 2015 газеты\Газета Логинова6  2015.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918326">
            <a:off x="6185057" y="2967526"/>
            <a:ext cx="2249578" cy="3087656"/>
          </a:xfrm>
          <a:prstGeom prst="rect">
            <a:avLst/>
          </a:prstGeom>
          <a:noFill/>
        </p:spPr>
      </p:pic>
      <p:pic>
        <p:nvPicPr>
          <p:cNvPr id="2050" name="Picture 2" descr="G:\Логинов 2015 газеты\Газета Логинова8  2015..jpg"/>
          <p:cNvPicPr>
            <a:picLocks noChangeAspect="1" noChangeArrowheads="1"/>
          </p:cNvPicPr>
          <p:nvPr/>
        </p:nvPicPr>
        <p:blipFill>
          <a:blip r:embed="rId6" cstate="print"/>
          <a:srcRect r="41340"/>
          <a:stretch>
            <a:fillRect/>
          </a:stretch>
        </p:blipFill>
        <p:spPr bwMode="auto">
          <a:xfrm rot="4849935">
            <a:off x="1390617" y="3144580"/>
            <a:ext cx="1892937" cy="4429156"/>
          </a:xfrm>
          <a:prstGeom prst="rect">
            <a:avLst/>
          </a:prstGeom>
          <a:noFill/>
        </p:spPr>
      </p:pic>
      <p:pic>
        <p:nvPicPr>
          <p:cNvPr id="2051" name="Picture 3" descr="G:\Логинов 2015 газеты\Газета Логинова7  2015..jpg"/>
          <p:cNvPicPr>
            <a:picLocks noChangeAspect="1" noChangeArrowheads="1"/>
          </p:cNvPicPr>
          <p:nvPr/>
        </p:nvPicPr>
        <p:blipFill>
          <a:blip r:embed="rId7" cstate="print"/>
          <a:srcRect r="4222"/>
          <a:stretch>
            <a:fillRect/>
          </a:stretch>
        </p:blipFill>
        <p:spPr bwMode="auto">
          <a:xfrm rot="5400000">
            <a:off x="3585789" y="4129459"/>
            <a:ext cx="2043859" cy="2928957"/>
          </a:xfrm>
          <a:prstGeom prst="rect">
            <a:avLst/>
          </a:prstGeom>
          <a:noFill/>
        </p:spPr>
      </p:pic>
      <p:pic>
        <p:nvPicPr>
          <p:cNvPr id="2054" name="Picture 6" descr="G:\Логинов 2015 газеты\Газета Логинова4  2015..jpg"/>
          <p:cNvPicPr>
            <a:picLocks noChangeAspect="1" noChangeArrowheads="1"/>
          </p:cNvPicPr>
          <p:nvPr/>
        </p:nvPicPr>
        <p:blipFill>
          <a:blip r:embed="rId8"/>
          <a:srcRect t="1288" r="13405" b="75131"/>
          <a:stretch>
            <a:fillRect/>
          </a:stretch>
        </p:blipFill>
        <p:spPr bwMode="auto">
          <a:xfrm rot="21248440">
            <a:off x="5429256" y="5357826"/>
            <a:ext cx="3500462" cy="1308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zedicys\Desktop\ФЛЭШКА\Материалы для конкурса Слово о людях и земле Поморской\Для Логинова\IMG_2746 Panoram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207" y="3429000"/>
            <a:ext cx="7364437" cy="30337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7305" y="435098"/>
            <a:ext cx="74310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Реализованные проекты инженера-проектировщика железных дорог Логинова С.И.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45587" y="1071546"/>
            <a:ext cx="83984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Проект второго главного пути магистрали </a:t>
            </a:r>
            <a:r>
              <a:rPr lang="ru-RU" dirty="0" err="1" smtClean="0"/>
              <a:t>Коноша-Котлас-Печора-Воркута</a:t>
            </a: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Разработка рабочих чертежей путевой станции Коноша-2 (1953 г.)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Проектный план станции Архангельск-город по титулу </a:t>
            </a:r>
            <a:r>
              <a:rPr lang="ru-RU" dirty="0" err="1" smtClean="0"/>
              <a:t>строительсва</a:t>
            </a:r>
            <a:r>
              <a:rPr lang="ru-RU" dirty="0" smtClean="0"/>
              <a:t> Мостового перехода через Сев. Двину в г.Архангельск (1954-1955 гг.)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Проектировка железной дороги Есиль-</a:t>
            </a:r>
            <a:r>
              <a:rPr lang="ru-RU" dirty="0" err="1" smtClean="0"/>
              <a:t>Аркалы</a:t>
            </a:r>
            <a:r>
              <a:rPr lang="ru-RU" dirty="0" smtClean="0"/>
              <a:t> для возвращавшихся из полетов космонавтов, начиная с Юрия Гагарина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Проект пассажирской станции </a:t>
            </a:r>
            <a:r>
              <a:rPr lang="ru-RU" dirty="0" err="1" smtClean="0"/>
              <a:t>Ленинград-Ладожский</a:t>
            </a:r>
            <a:r>
              <a:rPr lang="ru-RU" dirty="0" smtClean="0"/>
              <a:t> – основное его детище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357298"/>
            <a:ext cx="5214973" cy="429514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800" dirty="0" smtClean="0"/>
              <a:t>    Неутомимый труженик        Сергей Иванович Логинов награжден орденом Трудового Красного   знамени, медалью«За доблестный труд в ознаменование 100-летия со дня рождения В. И. Ленина», бронзовой медалью ВДНХ СССР и другими правительственными наградами</a:t>
            </a:r>
            <a:endParaRPr lang="ru-RU" sz="2800" dirty="0"/>
          </a:p>
        </p:txBody>
      </p:sp>
      <p:pic>
        <p:nvPicPr>
          <p:cNvPr id="4" name="Рисунок 3" descr="медал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37" y="1381519"/>
            <a:ext cx="1498649" cy="2976175"/>
          </a:xfrm>
          <a:prstGeom prst="rect">
            <a:avLst/>
          </a:prstGeom>
        </p:spPr>
      </p:pic>
      <p:pic>
        <p:nvPicPr>
          <p:cNvPr id="5" name="Рисунок 4" descr="медаль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8289" y="1589625"/>
            <a:ext cx="1668769" cy="2768069"/>
          </a:xfrm>
          <a:prstGeom prst="rect">
            <a:avLst/>
          </a:prstGeom>
        </p:spPr>
      </p:pic>
      <p:pic>
        <p:nvPicPr>
          <p:cNvPr id="6" name="Рисунок 5" descr="ВДНХ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3478" y="649318"/>
            <a:ext cx="1293429" cy="2493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G:\Логинов 2015 газеты\Газета Логинова5  2015.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30755" b="25992"/>
          <a:stretch>
            <a:fillRect/>
          </a:stretch>
        </p:blipFill>
        <p:spPr bwMode="auto">
          <a:xfrm>
            <a:off x="1000100" y="785794"/>
            <a:ext cx="3805736" cy="55828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90" y="2214554"/>
            <a:ext cx="32147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Книга  о жизни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спецпоселка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Шенчуга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района  в 30-е годы ХХ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века. Одна из глав посвящена военному пути автора, Логинова Сергея Ивановича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538" t="2098" r="6154" b="4580"/>
          <a:stretch>
            <a:fillRect/>
          </a:stretch>
        </p:blipFill>
        <p:spPr bwMode="auto">
          <a:xfrm>
            <a:off x="1785918" y="714356"/>
            <a:ext cx="5214974" cy="38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857356" y="4643446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Почетный профессор Петербургского государственного университета путей сообщения Императора Александра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С.И. Логинов зажигает  огонь памяти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146" b="4631"/>
          <a:stretch>
            <a:fillRect/>
          </a:stretch>
        </p:blipFill>
        <p:spPr bwMode="auto">
          <a:xfrm>
            <a:off x="785786" y="1000108"/>
            <a:ext cx="3981381" cy="427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929190" y="2143116"/>
            <a:ext cx="30718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«Я желаю, чтобы был мир в нашей стране, длительный, бесконечный мир…»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(С.И.Логинов)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00108"/>
            <a:ext cx="749808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Пусть эти слова,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слова человека,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прошедшего дорогами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страшной войны,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смотревшего смерти в глаза, 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будут заветом для нас, молодых,</a:t>
            </a:r>
          </a:p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живущих в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XXI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веке!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43372" y="1094979"/>
            <a:ext cx="44291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/>
              <a:t>Сергей  Иванович Логинов</a:t>
            </a:r>
            <a:endParaRPr lang="ru-RU" sz="2400" dirty="0" smtClean="0"/>
          </a:p>
          <a:p>
            <a:r>
              <a:rPr lang="ru-RU" sz="2400" dirty="0" smtClean="0"/>
              <a:t>выпускник  </a:t>
            </a:r>
            <a:r>
              <a:rPr lang="ru-RU" sz="2400" dirty="0" err="1" smtClean="0"/>
              <a:t>Подюжской</a:t>
            </a:r>
            <a:r>
              <a:rPr lang="ru-RU" sz="2400" dirty="0" smtClean="0"/>
              <a:t>  средней  школы  1941 года,  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ервого  выпуска школы,</a:t>
            </a:r>
          </a:p>
          <a:p>
            <a:r>
              <a:rPr lang="ru-RU" sz="2400" dirty="0" smtClean="0"/>
              <a:t>участник Великой Отечественной войны, инженер-проектировщик железнодорожных узлов,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рофессор  Санкт- Петербургского  университета  </a:t>
            </a:r>
          </a:p>
          <a:p>
            <a:r>
              <a:rPr lang="ru-RU" sz="2400" dirty="0"/>
              <a:t>п</a:t>
            </a:r>
            <a:r>
              <a:rPr lang="ru-RU" sz="2400" dirty="0" smtClean="0"/>
              <a:t>утей  сообщения императора Александра </a:t>
            </a:r>
            <a:r>
              <a:rPr lang="en-US" sz="2400" dirty="0" smtClean="0"/>
              <a:t>I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l="2180" r="8429" b="5429"/>
          <a:stretch>
            <a:fillRect/>
          </a:stretch>
        </p:blipFill>
        <p:spPr bwMode="auto">
          <a:xfrm>
            <a:off x="785786" y="1142984"/>
            <a:ext cx="3071834" cy="464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0111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P22-01-10_10.14[2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-59762"/>
            <a:ext cx="7890100" cy="1400530"/>
          </a:xfrm>
        </p:spPr>
        <p:txBody>
          <a:bodyPr/>
          <a:lstStyle/>
          <a:p>
            <a:r>
              <a:rPr lang="ru-RU" sz="3600" dirty="0" err="1" smtClean="0">
                <a:solidFill>
                  <a:schemeClr val="bg1"/>
                </a:solidFill>
              </a:rPr>
              <a:t>Спецпоселок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Шенчуга</a:t>
            </a:r>
            <a:r>
              <a:rPr lang="ru-RU" sz="3600" dirty="0" smtClean="0">
                <a:solidFill>
                  <a:schemeClr val="bg1"/>
                </a:solidFill>
              </a:rPr>
              <a:t> – вторая родина </a:t>
            </a:r>
            <a:r>
              <a:rPr lang="ru-RU" sz="3600" dirty="0" err="1" smtClean="0">
                <a:solidFill>
                  <a:schemeClr val="bg1"/>
                </a:solidFill>
              </a:rPr>
              <a:t>С.И.Логинова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026" name="Picture 2" descr="G:\карта шенчуги 0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41973" t="6528" r="1608" b="28315"/>
          <a:stretch>
            <a:fillRect/>
          </a:stretch>
        </p:blipFill>
        <p:spPr bwMode="auto">
          <a:xfrm rot="5400000">
            <a:off x="618006" y="902274"/>
            <a:ext cx="4643743" cy="552073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857230" y="1785926"/>
            <a:ext cx="30724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Спецпоселок образовался в 1931 году.  В поселке проживало 5000 репрессированных. Название спецпоселок получил по названию реки Шенчуга, протекающей среди нетронутого северного российского леса.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6023029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Схема составлена спецпереселенцем С.И.Логиновым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39784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Семья С.И. Логинова</a:t>
            </a:r>
            <a:endParaRPr lang="ru-RU" sz="4000" dirty="0"/>
          </a:p>
        </p:txBody>
      </p:sp>
      <p:pic>
        <p:nvPicPr>
          <p:cNvPr id="1026" name="Picture 2" descr="C:\Documents and Settings\User\Мои документы\Мои рисунки\Семья Логинова С.И. шнечуга\Семья Логинова С.И. шнечуг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1214422"/>
            <a:ext cx="3285675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7686" y="2071678"/>
            <a:ext cx="436767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Отец  Иван  Яковлевич и мать  Екатерина  Тимофеевна Логиновы  вырастили  и  воспитали  пятерых  детей:</a:t>
            </a:r>
          </a:p>
          <a:p>
            <a:r>
              <a:rPr lang="ru-RU" sz="2400" dirty="0" smtClean="0"/>
              <a:t>Сергея, Валентину,  Александру,</a:t>
            </a:r>
          </a:p>
          <a:p>
            <a:r>
              <a:rPr lang="ru-RU" sz="2400" dirty="0" smtClean="0"/>
              <a:t>Леонида,  Антонину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381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0"/>
            <a:ext cx="8795320" cy="15567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Из  биографии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00042"/>
            <a:ext cx="8229600" cy="242889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15 января 1923  – дата рождения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1931 – высылка с семьей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Шенчугу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Коношского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р-на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1941 – окончание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Подюжской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средней школы,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получение аттестата отличника</a:t>
            </a:r>
          </a:p>
          <a:p>
            <a:endParaRPr lang="ru-RU" sz="2400" dirty="0" smtClean="0"/>
          </a:p>
        </p:txBody>
      </p:sp>
      <p:pic>
        <p:nvPicPr>
          <p:cNvPr id="4" name="Picture 2" descr="C:\Documents and Settings\User\Мои документы\Мои рисунки\Класс Логинова С.И\Класс Логинова С.И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2786058"/>
            <a:ext cx="5072098" cy="337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15008" y="3500438"/>
            <a:ext cx="23574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10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Подюжской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средней  школы, выпуск  1941  года.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(С.Логинов – второй слева в 1-ом ряду).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36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Мои документы\Мои рисунки\аттестат Логинова С.И\аттестат Логинова С.И.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7" b="787"/>
          <a:stretch/>
        </p:blipFill>
        <p:spPr bwMode="auto">
          <a:xfrm>
            <a:off x="928662" y="991342"/>
            <a:ext cx="4044265" cy="5152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72066" y="2071678"/>
            <a:ext cx="4071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Аттестат  С.И. Логинова 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  окончании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Подюжской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редней  школы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31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Мои документы\Мои рисунки\одноклассники -мальчишки Логинова С.И\одноклассники -мальчишки Логинова С.И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642918"/>
            <a:ext cx="7673944" cy="450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4414" y="5214950"/>
            <a:ext cx="6929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18 юношей выпуска 1941 года влились в ряды армии в нагрянувшей войне, стали офицерами и достойно защищали Отечество.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3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615" r="9349" b="3088"/>
          <a:stretch>
            <a:fillRect/>
          </a:stretch>
        </p:blipFill>
        <p:spPr bwMode="auto">
          <a:xfrm>
            <a:off x="1142976" y="285728"/>
            <a:ext cx="251849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1357298"/>
            <a:ext cx="2571768" cy="3788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 l="4167" t="800" r="8333" b="5903"/>
          <a:stretch>
            <a:fillRect/>
          </a:stretch>
        </p:blipFill>
        <p:spPr bwMode="auto">
          <a:xfrm>
            <a:off x="6357950" y="2500306"/>
            <a:ext cx="267221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214414" y="5357826"/>
            <a:ext cx="3643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Этапы боевого пути в военных фотоснимках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G:\валг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000364" y="1643050"/>
            <a:ext cx="5720007" cy="38814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G:\Газета Логинова9 2015..jpg"/>
          <p:cNvPicPr>
            <a:picLocks noChangeAspect="1" noChangeArrowheads="1"/>
          </p:cNvPicPr>
          <p:nvPr/>
        </p:nvPicPr>
        <p:blipFill>
          <a:blip r:embed="rId3"/>
          <a:srcRect l="4240" t="46976" r="9576" b="8372"/>
          <a:stretch>
            <a:fillRect/>
          </a:stretch>
        </p:blipFill>
        <p:spPr bwMode="auto">
          <a:xfrm rot="10800000">
            <a:off x="214282" y="142852"/>
            <a:ext cx="4219303" cy="30003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G:\Газета Логинова9 2015. 001.jpg"/>
          <p:cNvPicPr>
            <a:picLocks noChangeAspect="1" noChangeArrowheads="1"/>
          </p:cNvPicPr>
          <p:nvPr/>
        </p:nvPicPr>
        <p:blipFill>
          <a:blip r:embed="rId4"/>
          <a:srcRect l="22959" t="20147" r="27076" b="29878"/>
          <a:stretch>
            <a:fillRect/>
          </a:stretch>
        </p:blipFill>
        <p:spPr bwMode="auto">
          <a:xfrm rot="15592694">
            <a:off x="1352452" y="3088122"/>
            <a:ext cx="2691815" cy="369534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5143504" y="500042"/>
            <a:ext cx="27860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Эпизоды боевого пути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ыпускиник военных лет. Юноши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Выпускиник военных лет. Юноши</Template>
  <TotalTime>442</TotalTime>
  <Words>461</Words>
  <Application>Microsoft Office PowerPoint</Application>
  <PresentationFormat>Экран (4:3)</PresentationFormat>
  <Paragraphs>67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Выпускиник военных лет. Юноши</vt:lpstr>
      <vt:lpstr>Земляки в Великой Отечественной.                       Сергей Иванович Логинов</vt:lpstr>
      <vt:lpstr>Презентация PowerPoint</vt:lpstr>
      <vt:lpstr>Спецпоселок Шенчуга – вторая родина С.И.Логинова</vt:lpstr>
      <vt:lpstr>Семья С.И. Логинова</vt:lpstr>
      <vt:lpstr>Из  биографии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СМИ о земляке-фронтовике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Выпускники  военных  лет</dc:title>
  <cp:lastModifiedBy>1</cp:lastModifiedBy>
  <cp:revision>54</cp:revision>
  <dcterms:modified xsi:type="dcterms:W3CDTF">2016-01-18T13:37:48Z</dcterms:modified>
</cp:coreProperties>
</file>