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5"/>
  </p:notesMasterIdLst>
  <p:sldIdLst>
    <p:sldId id="256" r:id="rId2"/>
    <p:sldId id="345" r:id="rId3"/>
    <p:sldId id="376" r:id="rId4"/>
    <p:sldId id="366" r:id="rId5"/>
    <p:sldId id="347" r:id="rId6"/>
    <p:sldId id="311" r:id="rId7"/>
    <p:sldId id="258" r:id="rId8"/>
    <p:sldId id="260" r:id="rId9"/>
    <p:sldId id="289" r:id="rId10"/>
    <p:sldId id="377" r:id="rId11"/>
    <p:sldId id="378" r:id="rId12"/>
    <p:sldId id="280" r:id="rId13"/>
    <p:sldId id="296" r:id="rId14"/>
    <p:sldId id="286" r:id="rId15"/>
    <p:sldId id="293" r:id="rId16"/>
    <p:sldId id="294" r:id="rId17"/>
    <p:sldId id="363" r:id="rId18"/>
    <p:sldId id="275" r:id="rId19"/>
    <p:sldId id="266" r:id="rId20"/>
    <p:sldId id="313" r:id="rId21"/>
    <p:sldId id="271" r:id="rId22"/>
    <p:sldId id="272" r:id="rId23"/>
    <p:sldId id="351" r:id="rId24"/>
    <p:sldId id="301" r:id="rId25"/>
    <p:sldId id="379" r:id="rId26"/>
    <p:sldId id="334" r:id="rId27"/>
    <p:sldId id="319" r:id="rId28"/>
    <p:sldId id="380" r:id="rId29"/>
    <p:sldId id="356" r:id="rId30"/>
    <p:sldId id="383" r:id="rId31"/>
    <p:sldId id="352" r:id="rId32"/>
    <p:sldId id="384" r:id="rId33"/>
    <p:sldId id="316" r:id="rId34"/>
    <p:sldId id="317" r:id="rId35"/>
    <p:sldId id="318" r:id="rId36"/>
    <p:sldId id="386" r:id="rId37"/>
    <p:sldId id="337" r:id="rId38"/>
    <p:sldId id="385" r:id="rId39"/>
    <p:sldId id="338" r:id="rId40"/>
    <p:sldId id="339" r:id="rId41"/>
    <p:sldId id="320" r:id="rId42"/>
    <p:sldId id="295" r:id="rId43"/>
    <p:sldId id="340" r:id="rId44"/>
    <p:sldId id="283" r:id="rId45"/>
    <p:sldId id="341" r:id="rId46"/>
    <p:sldId id="342" r:id="rId47"/>
    <p:sldId id="343" r:id="rId48"/>
    <p:sldId id="344" r:id="rId49"/>
    <p:sldId id="306" r:id="rId50"/>
    <p:sldId id="282" r:id="rId51"/>
    <p:sldId id="349" r:id="rId52"/>
    <p:sldId id="312" r:id="rId53"/>
    <p:sldId id="371" r:id="rId54"/>
    <p:sldId id="327" r:id="rId55"/>
    <p:sldId id="355" r:id="rId56"/>
    <p:sldId id="358" r:id="rId57"/>
    <p:sldId id="373" r:id="rId58"/>
    <p:sldId id="369" r:id="rId59"/>
    <p:sldId id="370" r:id="rId60"/>
    <p:sldId id="372" r:id="rId61"/>
    <p:sldId id="367" r:id="rId62"/>
    <p:sldId id="326" r:id="rId63"/>
    <p:sldId id="387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5" autoAdjust="0"/>
    <p:restoredTop sz="94660"/>
  </p:normalViewPr>
  <p:slideViewPr>
    <p:cSldViewPr>
      <p:cViewPr>
        <p:scale>
          <a:sx n="47" d="100"/>
          <a:sy n="47" d="100"/>
        </p:scale>
        <p:origin x="-2688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122CB4-0465-44AB-B350-72A2C0DE39EC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DD135-D74D-4BD3-B54A-9988F05564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890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DD135-D74D-4BD3-B54A-9988F055648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DD135-D74D-4BD3-B54A-9988F0556483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777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DD135-D74D-4BD3-B54A-9988F0556483}" type="slidenum">
              <a:rPr lang="ru-RU" smtClean="0"/>
              <a:pPr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648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5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214314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Улица  имени Героя  Советского  Союза  Ивана</a:t>
            </a:r>
            <a:br>
              <a:rPr lang="ru-RU" b="1" i="1" dirty="0" smtClean="0"/>
            </a:br>
            <a:r>
              <a:rPr lang="ru-RU" b="1" i="1" dirty="0" smtClean="0"/>
              <a:t>Михайловича  Попова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365104"/>
            <a:ext cx="5040560" cy="1512168"/>
          </a:xfrm>
        </p:spPr>
        <p:txBody>
          <a:bodyPr>
            <a:normAutofit/>
          </a:bodyPr>
          <a:lstStyle/>
          <a:p>
            <a:r>
              <a:rPr lang="ru-RU" sz="2000" dirty="0" err="1" smtClean="0"/>
              <a:t>Ермолинская</a:t>
            </a:r>
            <a:r>
              <a:rPr lang="ru-RU" sz="2000" dirty="0" smtClean="0"/>
              <a:t>  Л.П.</a:t>
            </a:r>
          </a:p>
          <a:p>
            <a:r>
              <a:rPr lang="ru-RU" sz="2000" dirty="0" smtClean="0"/>
              <a:t>              МБОУ «</a:t>
            </a:r>
            <a:r>
              <a:rPr lang="ru-RU" sz="2000" dirty="0" err="1" smtClean="0"/>
              <a:t>Подюжская</a:t>
            </a:r>
            <a:r>
              <a:rPr lang="ru-RU" sz="2000" dirty="0" smtClean="0"/>
              <a:t> СОШ»      </a:t>
            </a:r>
          </a:p>
          <a:p>
            <a:r>
              <a:rPr lang="ru-RU" sz="2000" dirty="0" smtClean="0"/>
              <a:t>Школьный   музей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071802" y="5877272"/>
            <a:ext cx="20481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Подюга,  2014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User\Рабочий стол\фото улицы Попова (Руслан)\DSCF4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6278033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5805264"/>
            <a:ext cx="7323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Один  из  8  бараков  для  рабочих,  сохранившихся  до  нашего  времени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135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\Рабочий стол\фото улицы Попова (Руслан)\DSCF400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4550" y="260648"/>
            <a:ext cx="6278033" cy="4043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5363924"/>
            <a:ext cx="31884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Дом  братьев  </a:t>
            </a:r>
            <a:r>
              <a:rPr lang="ru-RU" dirty="0" err="1" smtClean="0"/>
              <a:t>Помешкиных</a:t>
            </a:r>
            <a:r>
              <a:rPr lang="ru-RU" dirty="0" smtClean="0"/>
              <a:t>  </a:t>
            </a:r>
          </a:p>
          <a:p>
            <a:r>
              <a:rPr lang="ru-RU" dirty="0" smtClean="0"/>
              <a:t>(семейный  подряд,  1988 год )</a:t>
            </a:r>
            <a:endParaRPr lang="ru-RU" dirty="0"/>
          </a:p>
        </p:txBody>
      </p:sp>
      <p:pic>
        <p:nvPicPr>
          <p:cNvPr id="2051" name="Picture 3" descr="C:\Documents and Settings\User\Рабочий стол\фото улицы Попова (Руслан)\DSCF4003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39952" y="3470298"/>
            <a:ext cx="4567536" cy="294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8" y="3633637"/>
            <a:ext cx="15902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Дом  </a:t>
            </a:r>
            <a:r>
              <a:rPr lang="ru-RU" sz="1600" dirty="0" err="1"/>
              <a:t>Т</a:t>
            </a:r>
            <a:r>
              <a:rPr lang="ru-RU" sz="1600" dirty="0" err="1" smtClean="0"/>
              <a:t>абаковых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93813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Дом  Попова И.М.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51920" y="3395248"/>
            <a:ext cx="5148064" cy="3257782"/>
          </a:xfrm>
          <a:prstGeom prst="rect">
            <a:avLst/>
          </a:prstGeom>
          <a:noFill/>
        </p:spPr>
      </p:pic>
      <p:pic>
        <p:nvPicPr>
          <p:cNvPr id="1026" name="Picture 2" descr="F:\DSCF858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1520" y="1484784"/>
            <a:ext cx="4536898" cy="25520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В  этом  доме  жил  Герой  Советского  Союза  </a:t>
            </a:r>
            <a:br>
              <a:rPr lang="ru-RU" sz="2800" dirty="0" smtClean="0"/>
            </a:br>
            <a:r>
              <a:rPr lang="ru-RU" sz="2800" dirty="0" smtClean="0"/>
              <a:t>Иван  Михайлович  Попов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Улица Героя Сов. Союза И. М.Попова, экскурсия  7 мая 2013г. 4а,4б к\IMG_00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085"/>
          <a:stretch>
            <a:fillRect/>
          </a:stretch>
        </p:blipFill>
        <p:spPr bwMode="auto">
          <a:xfrm>
            <a:off x="280157" y="188640"/>
            <a:ext cx="8665200" cy="60737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6000768"/>
            <a:ext cx="65117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У  дома  И.М. Попова.  8  мая    2013  года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IMG_77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1214422"/>
            <a:ext cx="4286280" cy="49613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572132" y="3000372"/>
            <a:ext cx="33249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  1990  года  в  этом  доме  проживает  внук  Героя  Советского  Союза   Ивана </a:t>
            </a:r>
          </a:p>
          <a:p>
            <a:r>
              <a:rPr lang="ru-RU" sz="2400" dirty="0" smtClean="0"/>
              <a:t> Михайловича  Попова  </a:t>
            </a:r>
          </a:p>
          <a:p>
            <a:r>
              <a:rPr lang="ru-RU" sz="2400" dirty="0" smtClean="0"/>
              <a:t>Дмитрий  Вячеславович  Попов.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800" dirty="0"/>
          </a:p>
        </p:txBody>
      </p:sp>
      <p:pic>
        <p:nvPicPr>
          <p:cNvPr id="4" name="Picture 2" descr="C:\Users\user\Pictures\попов сл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3504" y="500042"/>
            <a:ext cx="3242491" cy="5086261"/>
          </a:xfrm>
          <a:prstGeom prst="rect">
            <a:avLst/>
          </a:prstGeom>
          <a:noFill/>
        </p:spPr>
      </p:pic>
      <p:pic>
        <p:nvPicPr>
          <p:cNvPr id="1026" name="Picture 2" descr="F:\DCIM\100_FUJI\DSCF148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714488"/>
            <a:ext cx="4234517" cy="46692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57818" y="6000768"/>
            <a:ext cx="2792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Вячеслав  Иванович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285852" y="928670"/>
            <a:ext cx="2724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Николай  Иванович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Pictures\внуки поп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061854" cy="56459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6072206"/>
            <a:ext cx="7950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Правнуки  Героя  Советского  Союза  Попова  Ивана  Михайловича.  Всего их  7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фото улицы Попова (Руслан)\DSC0949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2492896"/>
            <a:ext cx="5592621" cy="374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User\Рабочий стол\фото улицы Попова (Руслан)\DSC0948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49" y="476672"/>
            <a:ext cx="564164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34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DCIM\100_FUJI\DSCF15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571480"/>
            <a:ext cx="7620053" cy="57150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9124" y="4714884"/>
            <a:ext cx="4000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Дом   старейшей жительницы</a:t>
            </a:r>
          </a:p>
          <a:p>
            <a:r>
              <a:rPr lang="ru-RU" sz="2000" dirty="0" smtClean="0"/>
              <a:t>улицы Героя  Советского  Союза И.М. Попова   Жуковой  А.А.,</a:t>
            </a:r>
          </a:p>
          <a:p>
            <a:r>
              <a:rPr lang="ru-RU" sz="2000" dirty="0" smtClean="0"/>
              <a:t>перевезённый с Кварзанги (1949г.)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Старейшие  жительницы  улицы</a:t>
            </a:r>
            <a:endParaRPr lang="ru-RU" sz="3200" dirty="0"/>
          </a:p>
        </p:txBody>
      </p:sp>
      <p:pic>
        <p:nvPicPr>
          <p:cNvPr id="1026" name="Picture 2" descr="F:\DCIM\100_FUJI\DSCF15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4216" y="1346163"/>
            <a:ext cx="4150660" cy="4027799"/>
          </a:xfrm>
          <a:prstGeom prst="rect">
            <a:avLst/>
          </a:prstGeom>
          <a:noFill/>
        </p:spPr>
      </p:pic>
      <p:pic>
        <p:nvPicPr>
          <p:cNvPr id="3" name="Picture 2" descr="F:\DCIM\100_FUJI\DSCF158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189" y="1268760"/>
            <a:ext cx="3681789" cy="40277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189" y="5721068"/>
            <a:ext cx="3987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Жукова Анна Алексеевна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076056" y="5721068"/>
            <a:ext cx="386122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 smtClean="0"/>
              <a:t>Погодина Лидия Ивановна</a:t>
            </a:r>
            <a:endParaRPr lang="ru-RU" sz="23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DSCF397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114922"/>
            <a:ext cx="829435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DSCF007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63978" y="260648"/>
            <a:ext cx="490693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50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21495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Это молодая семья ул. имени И.М Попова.</a:t>
            </a:r>
            <a:endParaRPr lang="ru-RU" sz="3200" dirty="0"/>
          </a:p>
        </p:txBody>
      </p:sp>
      <p:pic>
        <p:nvPicPr>
          <p:cNvPr id="2054" name="Picture 6" descr="C:\Users\user\Desktop\DSCF16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47138">
            <a:off x="762660" y="1097674"/>
            <a:ext cx="3499758" cy="3911609"/>
          </a:xfrm>
          <a:prstGeom prst="rect">
            <a:avLst/>
          </a:prstGeom>
          <a:noFill/>
        </p:spPr>
      </p:pic>
      <p:pic>
        <p:nvPicPr>
          <p:cNvPr id="2055" name="Picture 7" descr="C:\Users\user\Desktop\DSCF160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59598">
            <a:off x="5126972" y="1013291"/>
            <a:ext cx="3196383" cy="395582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DCIM\100_FUJI\DSCF15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5922122" cy="35958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51939" y="5033813"/>
            <a:ext cx="3271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Дом  Быкова  Сергея  </a:t>
            </a:r>
          </a:p>
          <a:p>
            <a:r>
              <a:rPr lang="ru-RU" sz="2400" dirty="0" smtClean="0"/>
              <a:t>Вячеславовича </a:t>
            </a:r>
          </a:p>
          <a:p>
            <a:r>
              <a:rPr lang="ru-RU" sz="2400" dirty="0" smtClean="0"/>
              <a:t>(семья  4  человека)</a:t>
            </a:r>
            <a:endParaRPr lang="ru-RU" sz="2400" dirty="0"/>
          </a:p>
        </p:txBody>
      </p:sp>
      <p:pic>
        <p:nvPicPr>
          <p:cNvPr id="3" name="Picture 2" descr="F:\DSCF174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7339" y="3429000"/>
            <a:ext cx="4279503" cy="3209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User\Рабочий стол\Новая папка (2)\DSC0949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0836" y="2942689"/>
            <a:ext cx="5748455" cy="338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DCIM\100_FUJI\DSCF157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620688"/>
            <a:ext cx="4176464" cy="27750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3575466"/>
            <a:ext cx="32041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Д</a:t>
            </a:r>
            <a:r>
              <a:rPr lang="ru-RU" sz="2400" dirty="0" smtClean="0"/>
              <a:t>ом  молодой  семьи  </a:t>
            </a:r>
            <a:r>
              <a:rPr lang="ru-RU" sz="2400" dirty="0" err="1" smtClean="0"/>
              <a:t>Страшненковых</a:t>
            </a:r>
            <a:r>
              <a:rPr lang="ru-RU" sz="2400" dirty="0" smtClean="0"/>
              <a:t>  -</a:t>
            </a:r>
          </a:p>
          <a:p>
            <a:r>
              <a:rPr lang="ru-RU" sz="2400" dirty="0" smtClean="0"/>
              <a:t>новосёлов  улицы  имени  Героя  Советского  Союза  И.М. Попова</a:t>
            </a:r>
            <a:endParaRPr lang="ru-RU" sz="2400" dirty="0"/>
          </a:p>
        </p:txBody>
      </p:sp>
      <p:pic>
        <p:nvPicPr>
          <p:cNvPr id="7" name="Picture 2" descr="F:\DCIM\100_FUJI\DSCF149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218913"/>
            <a:ext cx="2562647" cy="272377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фото улицы Попова (Руслан)\DSC094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7033722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70062" y="5517232"/>
            <a:ext cx="72578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Дом,  где  жил  </a:t>
            </a:r>
            <a:r>
              <a:rPr lang="ru-RU" sz="2800" dirty="0" err="1" smtClean="0"/>
              <a:t>Кубышев</a:t>
            </a:r>
            <a:r>
              <a:rPr lang="ru-RU" sz="2800" dirty="0" smtClean="0"/>
              <a:t>  Николай  Никитич,  </a:t>
            </a:r>
          </a:p>
          <a:p>
            <a:r>
              <a:rPr lang="ru-RU" sz="2800" dirty="0" smtClean="0"/>
              <a:t>директор  </a:t>
            </a:r>
            <a:r>
              <a:rPr lang="ru-RU" sz="2800" dirty="0" err="1" smtClean="0"/>
              <a:t>Подюжского</a:t>
            </a:r>
            <a:r>
              <a:rPr lang="ru-RU" sz="2800" smtClean="0"/>
              <a:t>  ЛПХа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9701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DCIM\100_FUJI\DSCF159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5493" y="3429000"/>
            <a:ext cx="4363418" cy="32725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DCIM\100_FUJI\DSCF157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5617468" cy="42131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5905534"/>
            <a:ext cx="7836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     Дом  молодой  семьи  Быкова  Сергея  Николаевича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User\Рабочий стол\фото улицы Попова (Руслан)\DSCF39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48883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19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476672"/>
            <a:ext cx="5050904" cy="1143000"/>
          </a:xfrm>
        </p:spPr>
        <p:txBody>
          <a:bodyPr>
            <a:noAutofit/>
          </a:bodyPr>
          <a:lstStyle/>
          <a:p>
            <a:r>
              <a:rPr lang="ru-RU" sz="1600" dirty="0" err="1">
                <a:solidFill>
                  <a:schemeClr val="bg1"/>
                </a:solidFill>
              </a:rPr>
              <a:t>Лысакова</a:t>
            </a:r>
            <a:r>
              <a:rPr lang="ru-RU" sz="1600" dirty="0">
                <a:solidFill>
                  <a:schemeClr val="bg1"/>
                </a:solidFill>
              </a:rPr>
              <a:t> Галина Кондратьева, 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заведующая детским садом, подвижница 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посёлка Подюга, активист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 женского движения восьмидесятых</a:t>
            </a:r>
            <a:br>
              <a:rPr lang="ru-RU" sz="1600" dirty="0">
                <a:solidFill>
                  <a:schemeClr val="bg1"/>
                </a:solidFill>
              </a:rPr>
            </a:b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User\Рабочий стол\Новая папка (2)\DSC094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5696" y="1988840"/>
            <a:ext cx="7102244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6174596"/>
            <a:ext cx="7651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Дом  с  резными  наличниками,  где  жила  </a:t>
            </a:r>
            <a:r>
              <a:rPr lang="ru-RU" dirty="0" err="1" smtClean="0"/>
              <a:t>Лысакова</a:t>
            </a:r>
            <a:r>
              <a:rPr lang="ru-RU" dirty="0" smtClean="0"/>
              <a:t>  Галина  Кондратьевна</a:t>
            </a:r>
            <a:endParaRPr lang="ru-RU" dirty="0"/>
          </a:p>
        </p:txBody>
      </p:sp>
      <p:pic>
        <p:nvPicPr>
          <p:cNvPr id="5" name="Picture 2" descr="C:\Users\user\Desktop\Лысакова Г К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952328" cy="45866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439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User\Рабочий стол\Проект Улица героя\Мы с улицы Героя\Копия DSCF17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764704"/>
            <a:ext cx="3311312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92080" y="6021288"/>
            <a:ext cx="32292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Тарбакова</a:t>
            </a:r>
            <a:r>
              <a:rPr lang="ru-RU" dirty="0" smtClean="0"/>
              <a:t>  Надежда  Ивановна</a:t>
            </a:r>
            <a:endParaRPr lang="ru-RU" dirty="0"/>
          </a:p>
        </p:txBody>
      </p:sp>
      <p:pic>
        <p:nvPicPr>
          <p:cNvPr id="6" name="Picture 2" descr="F:\DSCF2451 - копия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3428251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6021288"/>
            <a:ext cx="3656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Козенкова</a:t>
            </a:r>
            <a:r>
              <a:rPr lang="ru-RU" dirty="0" smtClean="0"/>
              <a:t>  Александра  Фёдоровна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80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Documents and Settings\User\Рабочий стол\фото улицы Попова (Руслан)\DSCF40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77686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49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Федосов  Валерий  Александрович                  </a:t>
            </a:r>
            <a:endParaRPr lang="ru-RU" dirty="0"/>
          </a:p>
        </p:txBody>
      </p:sp>
      <p:pic>
        <p:nvPicPr>
          <p:cNvPr id="1026" name="Picture 2" descr="C:\Documents and Settings\User\Мои документы\Мои рисунки\Валерий Федосов\Валерий Федосов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55953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0" y="1196752"/>
            <a:ext cx="374441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Родился  и  вырос  на  улице  Попова  И.М.</a:t>
            </a:r>
          </a:p>
          <a:p>
            <a:r>
              <a:rPr lang="ru-RU" dirty="0" smtClean="0"/>
              <a:t>Прошёл  все  этапы  лесообрабатывающего </a:t>
            </a:r>
          </a:p>
          <a:p>
            <a:r>
              <a:rPr lang="ru-RU" dirty="0" smtClean="0"/>
              <a:t>производства :</a:t>
            </a:r>
          </a:p>
          <a:p>
            <a:r>
              <a:rPr lang="ru-RU" dirty="0" smtClean="0"/>
              <a:t>Ученик  слесаря, слесарь – авторемонтник,</a:t>
            </a:r>
          </a:p>
          <a:p>
            <a:r>
              <a:rPr lang="ru-RU" dirty="0"/>
              <a:t>в</a:t>
            </a:r>
            <a:r>
              <a:rPr lang="ru-RU" smtClean="0"/>
              <a:t>одитель  </a:t>
            </a:r>
            <a:r>
              <a:rPr lang="ru-RU" dirty="0" smtClean="0"/>
              <a:t>автомобиля,  выпускник  АЛТИ,  механик нижнего  склада  </a:t>
            </a:r>
            <a:r>
              <a:rPr lang="ru-RU" dirty="0" err="1" smtClean="0"/>
              <a:t>лесопродукции</a:t>
            </a:r>
            <a:r>
              <a:rPr lang="ru-RU" dirty="0" smtClean="0"/>
              <a:t> </a:t>
            </a:r>
            <a:r>
              <a:rPr lang="ru-RU" dirty="0" err="1" smtClean="0"/>
              <a:t>Подюжского</a:t>
            </a:r>
            <a:r>
              <a:rPr lang="ru-RU" dirty="0" smtClean="0"/>
              <a:t> </a:t>
            </a:r>
            <a:r>
              <a:rPr lang="ru-RU" dirty="0" err="1" smtClean="0"/>
              <a:t>ЛПХа</a:t>
            </a:r>
            <a:r>
              <a:rPr lang="ru-RU" dirty="0" smtClean="0"/>
              <a:t>, технорук л/п «Сплавной», </a:t>
            </a:r>
          </a:p>
          <a:p>
            <a:r>
              <a:rPr lang="ru-RU" dirty="0" smtClean="0"/>
              <a:t>инженер –технолог </a:t>
            </a:r>
            <a:r>
              <a:rPr lang="ru-RU" dirty="0" err="1" smtClean="0"/>
              <a:t>ЛПХа</a:t>
            </a:r>
            <a:r>
              <a:rPr lang="ru-RU" dirty="0" smtClean="0"/>
              <a:t>,  инженер - механик; преподаватель  </a:t>
            </a:r>
            <a:r>
              <a:rPr lang="ru-RU" dirty="0" err="1" smtClean="0"/>
              <a:t>спецдисциплин</a:t>
            </a:r>
            <a:r>
              <a:rPr lang="ru-RU" dirty="0" smtClean="0"/>
              <a:t> ГПТУ-10;</a:t>
            </a:r>
          </a:p>
          <a:p>
            <a:r>
              <a:rPr lang="ru-RU" dirty="0"/>
              <a:t>н</a:t>
            </a:r>
            <a:r>
              <a:rPr lang="ru-RU" dirty="0" smtClean="0"/>
              <a:t>ачальник  цеха  ЖБИ;  технорук л/п «</a:t>
            </a:r>
            <a:r>
              <a:rPr lang="ru-RU" dirty="0" err="1" smtClean="0"/>
              <a:t>Кварзангский</a:t>
            </a:r>
            <a:r>
              <a:rPr lang="ru-RU" dirty="0" smtClean="0"/>
              <a:t>,  начальник л/п «</a:t>
            </a:r>
            <a:r>
              <a:rPr lang="ru-RU" dirty="0" err="1" smtClean="0"/>
              <a:t>Кварзангский</a:t>
            </a:r>
            <a:r>
              <a:rPr lang="ru-RU" dirty="0" smtClean="0"/>
              <a:t>»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14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 посёлке  Подюга  Коношского  района</a:t>
            </a:r>
          </a:p>
          <a:p>
            <a:pPr>
              <a:buNone/>
            </a:pPr>
            <a:r>
              <a:rPr lang="ru-RU" dirty="0" smtClean="0"/>
              <a:t>    Архангельской  области  38  улиц,  4</a:t>
            </a:r>
          </a:p>
          <a:p>
            <a:pPr>
              <a:buNone/>
            </a:pPr>
            <a:r>
              <a:rPr lang="ru-RU" dirty="0" smtClean="0"/>
              <a:t>    переулка.   Советская  -  такое    имя носит</a:t>
            </a:r>
          </a:p>
          <a:p>
            <a:pPr>
              <a:buNone/>
            </a:pPr>
            <a:r>
              <a:rPr lang="ru-RU" dirty="0" smtClean="0"/>
              <a:t>    центральная  улица  посёлка.</a:t>
            </a:r>
          </a:p>
          <a:p>
            <a:pPr>
              <a:buNone/>
            </a:pP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    Две  улицы -  именные:  имени  Гагарина  и</a:t>
            </a:r>
          </a:p>
          <a:p>
            <a:pPr>
              <a:buNone/>
            </a:pPr>
            <a:r>
              <a:rPr lang="ru-RU" dirty="0" smtClean="0"/>
              <a:t>    имени  Героя  Советского  Союза  Ивана</a:t>
            </a:r>
          </a:p>
          <a:p>
            <a:pPr>
              <a:buNone/>
            </a:pPr>
            <a:r>
              <a:rPr lang="ru-RU" dirty="0" smtClean="0"/>
              <a:t>    Михайловича  Попова.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  Об  улице  имени  И.М. Попова  наш   рассказ.</a:t>
            </a:r>
          </a:p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84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\Рабочий стол\фото улицы Попова (Руслан)\DSCF4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6278033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46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\Рабочий стол\фото улицы Попова (Руслан)\DSC0947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3068960"/>
            <a:ext cx="4896544" cy="327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DSCF243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5307"/>
            <a:ext cx="3830931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5976" y="1052736"/>
            <a:ext cx="39691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Галина  Ивановна  </a:t>
            </a:r>
            <a:r>
              <a:rPr lang="ru-RU" sz="2400" dirty="0" err="1" smtClean="0"/>
              <a:t>Манаева</a:t>
            </a:r>
            <a:r>
              <a:rPr lang="ru-RU" sz="2400" dirty="0" smtClean="0"/>
              <a:t>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4599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Мои документы\Мои рисунки\ПОЛЕТАЕВА Валентина Вас\ПОЛЕТАЕВА Валентина Вас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368950"/>
            <a:ext cx="3840480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\Рабочий стол\фото улицы Попова (Руслан)\DSC0947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856" y="620688"/>
            <a:ext cx="5061408" cy="338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6911" y="4797152"/>
            <a:ext cx="301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Полетаева Валентина</a:t>
            </a:r>
          </a:p>
          <a:p>
            <a:r>
              <a:rPr lang="ru-RU" sz="2400" dirty="0" smtClean="0"/>
              <a:t>Васильевна  перед  </a:t>
            </a:r>
          </a:p>
          <a:p>
            <a:r>
              <a:rPr lang="ru-RU" sz="2400" dirty="0" smtClean="0"/>
              <a:t>своим  домом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3757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280920" cy="59766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790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Documents and Settings\User\Рабочий стол\Проект Улица героя\Мы с улицы Героя\SDC144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124744"/>
            <a:ext cx="3352544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9" y="1631750"/>
            <a:ext cx="43924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Наталья  </a:t>
            </a:r>
            <a:r>
              <a:rPr lang="ru-RU" sz="2400" dirty="0"/>
              <a:t>М</a:t>
            </a:r>
            <a:r>
              <a:rPr lang="ru-RU" sz="2400" dirty="0" smtClean="0"/>
              <a:t>ихайловна  Малыгина,</a:t>
            </a:r>
          </a:p>
          <a:p>
            <a:r>
              <a:rPr lang="ru-RU" sz="2400" dirty="0"/>
              <a:t>в</a:t>
            </a:r>
            <a:r>
              <a:rPr lang="ru-RU" sz="2400" dirty="0" smtClean="0"/>
              <a:t>ыпускница  ПСОШ  1966 г.</a:t>
            </a:r>
          </a:p>
          <a:p>
            <a:r>
              <a:rPr lang="ru-RU" sz="2400" dirty="0" smtClean="0"/>
              <a:t>Окончила  Ленинградский  институт  культуры,  преподаёт  в  Санкт –Петербургском  индустриально – строительном  колледже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9995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Мои документы\Мои рисунки\Занина (Староконь) раиса Романовна\Копия Занина (Староконь) раиса Романов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433" y="1340768"/>
            <a:ext cx="3375609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4008" y="1916832"/>
            <a:ext cx="428707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Раиса Романовна  </a:t>
            </a:r>
            <a:r>
              <a:rPr lang="ru-RU" sz="2400" dirty="0" err="1" smtClean="0"/>
              <a:t>Занина</a:t>
            </a:r>
            <a:r>
              <a:rPr lang="ru-RU" sz="2400" dirty="0" smtClean="0"/>
              <a:t>,</a:t>
            </a:r>
          </a:p>
          <a:p>
            <a:r>
              <a:rPr lang="ru-RU" sz="2400" dirty="0"/>
              <a:t>в</a:t>
            </a:r>
            <a:r>
              <a:rPr lang="ru-RU" sz="2400" dirty="0" smtClean="0"/>
              <a:t>ыпускница  ПСОШ  1968 г.</a:t>
            </a:r>
          </a:p>
          <a:p>
            <a:r>
              <a:rPr lang="ru-RU" sz="2400" dirty="0" smtClean="0"/>
              <a:t>Окончила  АГПИ, факультет</a:t>
            </a:r>
          </a:p>
          <a:p>
            <a:r>
              <a:rPr lang="ru-RU" sz="2400" dirty="0" smtClean="0"/>
              <a:t>математики.  Ведущий  </a:t>
            </a:r>
          </a:p>
          <a:p>
            <a:r>
              <a:rPr lang="ru-RU" sz="2400" dirty="0"/>
              <a:t>м</a:t>
            </a:r>
            <a:r>
              <a:rPr lang="ru-RU" sz="2400" dirty="0" smtClean="0"/>
              <a:t>атематик  Великого  </a:t>
            </a:r>
          </a:p>
          <a:p>
            <a:r>
              <a:rPr lang="ru-RU" sz="2400" dirty="0" smtClean="0"/>
              <a:t>Новгорода.  Победительница</a:t>
            </a:r>
          </a:p>
          <a:p>
            <a:r>
              <a:rPr lang="ru-RU" sz="2400" dirty="0"/>
              <a:t>в</a:t>
            </a:r>
            <a:r>
              <a:rPr lang="ru-RU" sz="2400" dirty="0" smtClean="0"/>
              <a:t>сероссийского  конкурса</a:t>
            </a:r>
          </a:p>
          <a:p>
            <a:r>
              <a:rPr lang="ru-RU" sz="2400" dirty="0"/>
              <a:t>у</a:t>
            </a:r>
            <a:r>
              <a:rPr lang="ru-RU" sz="2400" dirty="0" smtClean="0"/>
              <a:t>чителей  математики.</a:t>
            </a:r>
          </a:p>
          <a:p>
            <a:r>
              <a:rPr lang="ru-RU" sz="2400" dirty="0" smtClean="0"/>
              <a:t>Проживает  г. Санкт-Петербург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2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Вера  Петровна </a:t>
            </a:r>
            <a:r>
              <a:rPr lang="ru-RU" sz="3600" dirty="0" err="1" smtClean="0"/>
              <a:t>Москалёва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908" y="908720"/>
            <a:ext cx="8421548" cy="5589240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ru-RU" dirty="0" smtClean="0"/>
              <a:t>Художник  декоративно – прикладного  искусства,                   член  Союза  Художников  России. </a:t>
            </a:r>
          </a:p>
          <a:p>
            <a:r>
              <a:rPr lang="ru-RU" dirty="0" smtClean="0"/>
              <a:t>Родилась  21  июля  1958 г.  в  </a:t>
            </a:r>
            <a:r>
              <a:rPr lang="ru-RU" dirty="0" err="1" smtClean="0"/>
              <a:t>п.Подюга</a:t>
            </a:r>
            <a:r>
              <a:rPr lang="ru-RU" dirty="0" smtClean="0"/>
              <a:t>, </a:t>
            </a:r>
            <a:r>
              <a:rPr lang="ru-RU" dirty="0" err="1" smtClean="0"/>
              <a:t>Коношского</a:t>
            </a:r>
            <a:r>
              <a:rPr lang="ru-RU" dirty="0" smtClean="0"/>
              <a:t> р-на,  Арх. обл. </a:t>
            </a:r>
            <a:r>
              <a:rPr lang="ru-RU" dirty="0" err="1" smtClean="0"/>
              <a:t>Обр</a:t>
            </a:r>
            <a:r>
              <a:rPr lang="ru-RU" dirty="0" smtClean="0"/>
              <a:t>-е высшее:  Ленинградская  академия  промышленного  искусства, специальность: «художник  интерьера»   </a:t>
            </a:r>
          </a:p>
          <a:p>
            <a:r>
              <a:rPr lang="ru-RU" dirty="0" smtClean="0"/>
              <a:t>С 1990 года  живёт и работает в  г. Калуга.</a:t>
            </a:r>
          </a:p>
          <a:p>
            <a:r>
              <a:rPr lang="ru-RU" dirty="0" smtClean="0"/>
              <a:t>Основные  сферы  деятельности: гобелен,  проектирование интерьеров</a:t>
            </a:r>
          </a:p>
          <a:p>
            <a:r>
              <a:rPr lang="ru-RU" dirty="0" smtClean="0"/>
              <a:t>Темы  творчества: пейзаж, город, мифические животные, этнографические </a:t>
            </a:r>
            <a:r>
              <a:rPr lang="ru-RU" dirty="0" err="1" smtClean="0"/>
              <a:t>традиц</a:t>
            </a:r>
            <a:r>
              <a:rPr lang="ru-RU" dirty="0" smtClean="0"/>
              <a:t>.  </a:t>
            </a:r>
            <a:r>
              <a:rPr lang="ru-RU" dirty="0"/>
              <a:t>к</a:t>
            </a:r>
            <a:r>
              <a:rPr lang="ru-RU" dirty="0" smtClean="0"/>
              <a:t>уклы. </a:t>
            </a:r>
          </a:p>
          <a:p>
            <a:r>
              <a:rPr lang="ru-RU" dirty="0" smtClean="0"/>
              <a:t>Участница  городских  и областных  выставок с 1982г.,  республиканская  выставка «Молодость  России», Москва, 1986 г.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13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\Мои документы\Мои рисунки\Работа Веры Москалёвой\Художник Москалёва Вера Петров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274546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User\Мои документы\Мои рисунки\Работа Веры Москалёвой\Барашек,шерсть,х-б ткань.ручное качество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4907">
            <a:off x="4193361" y="422219"/>
            <a:ext cx="3558137" cy="3029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User\Мои документы\Мои рисунки\Работа Веры Москалёвой\Город светлый ,шерсть,Ткань х-б,ручное ткачество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97258">
            <a:off x="5201658" y="3966828"/>
            <a:ext cx="28663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User\Мои документы\Мои рисунки\Работа Веры Москалёвой\Работа Веры Москалёвой 00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3577754"/>
            <a:ext cx="3222668" cy="308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58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65lE5Lz_IhQ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4069288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69597" y="3356992"/>
            <a:ext cx="431329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Ксения  Жукова,  студентка,  после</a:t>
            </a:r>
          </a:p>
          <a:p>
            <a:r>
              <a:rPr lang="ru-RU" sz="2000" dirty="0"/>
              <a:t>о</a:t>
            </a:r>
            <a:r>
              <a:rPr lang="ru-RU" sz="2000" dirty="0" smtClean="0"/>
              <a:t>кончания   основной  школы  и </a:t>
            </a:r>
          </a:p>
          <a:p>
            <a:r>
              <a:rPr lang="ru-RU" sz="2000" dirty="0"/>
              <a:t>х</a:t>
            </a:r>
            <a:r>
              <a:rPr lang="ru-RU" sz="2000" dirty="0" smtClean="0"/>
              <a:t>удожественной школы  п. Подюга</a:t>
            </a:r>
          </a:p>
          <a:p>
            <a:r>
              <a:rPr lang="ru-RU" sz="2000" dirty="0"/>
              <a:t>у</a:t>
            </a:r>
            <a:r>
              <a:rPr lang="ru-RU" sz="2000" dirty="0" smtClean="0"/>
              <a:t>чится  в  губернаторском  колледже</a:t>
            </a:r>
          </a:p>
          <a:p>
            <a:r>
              <a:rPr lang="ru-RU" sz="2000" dirty="0"/>
              <a:t>н</a:t>
            </a:r>
            <a:r>
              <a:rPr lang="ru-RU" sz="2000" dirty="0" smtClean="0"/>
              <a:t>ародных  промыслов  (</a:t>
            </a:r>
            <a:r>
              <a:rPr lang="ru-RU" sz="2000" dirty="0" err="1" smtClean="0"/>
              <a:t>г.Вологда</a:t>
            </a:r>
            <a:r>
              <a:rPr lang="ru-RU" sz="2000" dirty="0" smtClean="0"/>
              <a:t>),</a:t>
            </a:r>
          </a:p>
          <a:p>
            <a:r>
              <a:rPr lang="ru-RU" sz="2000" dirty="0"/>
              <a:t>о</a:t>
            </a:r>
            <a:r>
              <a:rPr lang="ru-RU" sz="2000" dirty="0" smtClean="0"/>
              <a:t>тделение:  художественная  роспись </a:t>
            </a:r>
          </a:p>
          <a:p>
            <a:r>
              <a:rPr lang="ru-RU" sz="2000" dirty="0"/>
              <a:t>п</a:t>
            </a:r>
            <a:r>
              <a:rPr lang="ru-RU" sz="2000" dirty="0" smtClean="0"/>
              <a:t>о  дереву.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0320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DSCF212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267807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74571" y="565001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Сёмина</a:t>
            </a:r>
            <a:r>
              <a:rPr lang="ru-RU" sz="2400" dirty="0" smtClean="0"/>
              <a:t>  Людмила  </a:t>
            </a:r>
          </a:p>
          <a:p>
            <a:r>
              <a:rPr lang="ru-RU" sz="2400" dirty="0" smtClean="0"/>
              <a:t>Тимофеевна,  врач – </a:t>
            </a:r>
          </a:p>
          <a:p>
            <a:r>
              <a:rPr lang="ru-RU" sz="2400" dirty="0"/>
              <a:t>-</a:t>
            </a:r>
            <a:r>
              <a:rPr lang="ru-RU" sz="2400" dirty="0" smtClean="0"/>
              <a:t>терапевт</a:t>
            </a:r>
            <a:r>
              <a:rPr lang="ru-RU" sz="2400" dirty="0"/>
              <a:t> </a:t>
            </a:r>
            <a:r>
              <a:rPr lang="ru-RU" sz="2400" dirty="0" smtClean="0"/>
              <a:t> </a:t>
            </a:r>
            <a:r>
              <a:rPr lang="ru-RU" sz="2400" dirty="0" err="1" smtClean="0"/>
              <a:t>Подюжской</a:t>
            </a:r>
            <a:r>
              <a:rPr lang="ru-RU" sz="2400" dirty="0" smtClean="0"/>
              <a:t>  </a:t>
            </a:r>
          </a:p>
          <a:p>
            <a:r>
              <a:rPr lang="ru-RU" sz="2400" dirty="0"/>
              <a:t>б</a:t>
            </a:r>
            <a:r>
              <a:rPr lang="ru-RU" sz="2400" dirty="0" smtClean="0"/>
              <a:t>ольницы,  главврач  </a:t>
            </a:r>
          </a:p>
          <a:p>
            <a:r>
              <a:rPr lang="ru-RU" sz="2400" dirty="0" smtClean="0"/>
              <a:t>больницы   </a:t>
            </a:r>
            <a:endParaRPr lang="ru-RU" sz="2400" dirty="0"/>
          </a:p>
        </p:txBody>
      </p:sp>
      <p:pic>
        <p:nvPicPr>
          <p:cNvPr id="5" name="Picture 2" descr="C:\Documents and Settings\User\Рабочий стол\фото улицы Попова (Руслан)\DSCF399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068960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08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фото улицы Попова (Руслан)\DSC099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033722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5661248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Река  Подюга.  Начало  улицы  имени И.М. Попова.  </a:t>
            </a:r>
          </a:p>
          <a:p>
            <a:pPr algn="ctr"/>
            <a:r>
              <a:rPr lang="ru-RU" dirty="0" smtClean="0"/>
              <a:t>Дом  № 1  Попова  И.М. Дом № 3 – один  из  первых  бараков.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192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Нэля Востряк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928670"/>
            <a:ext cx="4362899" cy="53747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80112" y="3068960"/>
            <a:ext cx="311553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Нэлли  Аркадьевна</a:t>
            </a:r>
          </a:p>
          <a:p>
            <a:r>
              <a:rPr lang="ru-RU" sz="2000" dirty="0" err="1" smtClean="0"/>
              <a:t>Вострякова</a:t>
            </a:r>
            <a:r>
              <a:rPr lang="ru-RU" sz="2000" dirty="0" smtClean="0"/>
              <a:t>  родилась </a:t>
            </a:r>
          </a:p>
          <a:p>
            <a:r>
              <a:rPr lang="ru-RU" sz="2000" dirty="0" smtClean="0"/>
              <a:t>и  выросла  на  улице</a:t>
            </a:r>
          </a:p>
          <a:p>
            <a:r>
              <a:rPr lang="ru-RU" sz="2000" dirty="0" smtClean="0"/>
              <a:t>Попова  (Лесной).</a:t>
            </a:r>
          </a:p>
          <a:p>
            <a:r>
              <a:rPr lang="ru-RU" sz="2000" dirty="0" smtClean="0"/>
              <a:t>Ветеран  Подюжского</a:t>
            </a:r>
          </a:p>
          <a:p>
            <a:r>
              <a:rPr lang="ru-RU" sz="2000" dirty="0" err="1" smtClean="0"/>
              <a:t>ОРСа</a:t>
            </a:r>
            <a:endParaRPr lang="ru-RU" sz="2000" dirty="0" smtClean="0"/>
          </a:p>
          <a:p>
            <a:r>
              <a:rPr lang="ru-RU" sz="2000" dirty="0" smtClean="0"/>
              <a:t>35 лет (1974- 2009) её</a:t>
            </a:r>
          </a:p>
          <a:p>
            <a:r>
              <a:rPr lang="ru-RU" sz="2000" dirty="0"/>
              <a:t>т</a:t>
            </a:r>
            <a:r>
              <a:rPr lang="ru-RU" sz="2000" dirty="0" smtClean="0"/>
              <a:t>рудовой стаж: товаровед, </a:t>
            </a:r>
          </a:p>
          <a:p>
            <a:r>
              <a:rPr lang="ru-RU" sz="2000" dirty="0"/>
              <a:t>э</a:t>
            </a:r>
            <a:r>
              <a:rPr lang="ru-RU" sz="2000" dirty="0" smtClean="0"/>
              <a:t>кономист, начальник.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2639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Микрюкова  Марина  юрьевна\Микрюкова  Марина  юрьев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383746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5976" y="601171"/>
            <a:ext cx="4353566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</a:t>
            </a:r>
            <a:r>
              <a:rPr lang="ru-RU" sz="2000" dirty="0" err="1" smtClean="0"/>
              <a:t>Микрюкова</a:t>
            </a:r>
            <a:r>
              <a:rPr lang="ru-RU" sz="2000" dirty="0" smtClean="0"/>
              <a:t>  Марина  Юрьевна,</a:t>
            </a:r>
          </a:p>
          <a:p>
            <a:r>
              <a:rPr lang="ru-RU" sz="1400" dirty="0" smtClean="0"/>
              <a:t>Выпускница  ПСОШ  1988  года.</a:t>
            </a:r>
          </a:p>
          <a:p>
            <a:r>
              <a:rPr lang="ru-RU" sz="1400" dirty="0" smtClean="0"/>
              <a:t>Закончила  медучилище (</a:t>
            </a:r>
            <a:r>
              <a:rPr lang="ru-RU" sz="1400" dirty="0" err="1" smtClean="0"/>
              <a:t>г.Арх</a:t>
            </a:r>
            <a:r>
              <a:rPr lang="ru-RU" sz="1400" dirty="0" smtClean="0"/>
              <a:t> – </a:t>
            </a:r>
            <a:r>
              <a:rPr lang="ru-RU" sz="1400" dirty="0" err="1" smtClean="0"/>
              <a:t>ск</a:t>
            </a:r>
            <a:r>
              <a:rPr lang="ru-RU" sz="1400" dirty="0" smtClean="0"/>
              <a:t>),</a:t>
            </a:r>
          </a:p>
          <a:p>
            <a:r>
              <a:rPr lang="ru-RU" sz="1400" dirty="0"/>
              <a:t>в</a:t>
            </a:r>
            <a:r>
              <a:rPr lang="ru-RU" sz="1400" dirty="0" smtClean="0"/>
              <a:t>ернулась  на  Родину  в  Подюгу  и  </a:t>
            </a:r>
          </a:p>
          <a:p>
            <a:r>
              <a:rPr lang="ru-RU" sz="1400" dirty="0"/>
              <a:t>п</a:t>
            </a:r>
            <a:r>
              <a:rPr lang="ru-RU" sz="1400" dirty="0" smtClean="0"/>
              <a:t>ришла  работать  в  </a:t>
            </a:r>
            <a:r>
              <a:rPr lang="ru-RU" sz="1400" dirty="0" err="1" smtClean="0"/>
              <a:t>Подюжскую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участковую  больницу.  Быстро  </a:t>
            </a:r>
          </a:p>
          <a:p>
            <a:r>
              <a:rPr lang="ru-RU" sz="1400" dirty="0"/>
              <a:t>о</a:t>
            </a:r>
            <a:r>
              <a:rPr lang="ru-RU" sz="1400" dirty="0" smtClean="0"/>
              <a:t>своилась  на  новом  месте, </a:t>
            </a:r>
          </a:p>
          <a:p>
            <a:r>
              <a:rPr lang="ru-RU" sz="1400" dirty="0"/>
              <a:t>п</a:t>
            </a:r>
            <a:r>
              <a:rPr lang="ru-RU" sz="1400" dirty="0" smtClean="0"/>
              <a:t>ознакомилась  с  коллективом  и</a:t>
            </a:r>
          </a:p>
          <a:p>
            <a:r>
              <a:rPr lang="ru-RU" sz="1400" dirty="0"/>
              <a:t>у</a:t>
            </a:r>
            <a:r>
              <a:rPr lang="ru-RU" sz="1400" dirty="0" smtClean="0"/>
              <a:t>твердилась  на  работе.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Марина  Юрьевна  многих  </a:t>
            </a:r>
          </a:p>
          <a:p>
            <a:r>
              <a:rPr lang="ru-RU" sz="1400" dirty="0" err="1"/>
              <a:t>п</a:t>
            </a:r>
            <a:r>
              <a:rPr lang="ru-RU" sz="1400" dirty="0" err="1" smtClean="0"/>
              <a:t>одюжан</a:t>
            </a:r>
            <a:r>
              <a:rPr lang="ru-RU" sz="1400" dirty="0" smtClean="0"/>
              <a:t>  сделала  красивыми  и </a:t>
            </a:r>
          </a:p>
          <a:p>
            <a:r>
              <a:rPr lang="ru-RU" sz="1400" dirty="0" smtClean="0"/>
              <a:t> здоровыми.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</a:t>
            </a:r>
            <a:endParaRPr lang="ru-RU" sz="2000" dirty="0"/>
          </a:p>
        </p:txBody>
      </p:sp>
      <p:pic>
        <p:nvPicPr>
          <p:cNvPr id="5" name="Picture 2" descr="C:\Documents and Settings\User\Рабочий стол\фото улицы Попова (Руслан)\DSCF402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7945" y="3356992"/>
            <a:ext cx="3729712" cy="279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3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Боевые  традиции  улицы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400" dirty="0" smtClean="0"/>
              <a:t>            17  жителей улицы имени И.М. Попова встали вместе со всей страной 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на защиту нашей Родины в годы Вов.    Вот их имена:      </a:t>
            </a:r>
          </a:p>
          <a:p>
            <a:pPr marL="137160" indent="0">
              <a:buNone/>
            </a:pPr>
            <a:r>
              <a:rPr lang="ru-RU" sz="2400" dirty="0" smtClean="0"/>
              <a:t>                     </a:t>
            </a:r>
          </a:p>
          <a:p>
            <a:pPr marL="137160" indent="0">
              <a:buNone/>
            </a:pPr>
            <a:r>
              <a:rPr lang="ru-RU" sz="2900" dirty="0"/>
              <a:t> </a:t>
            </a:r>
            <a:r>
              <a:rPr lang="ru-RU" sz="2900" dirty="0" smtClean="0"/>
              <a:t>                 Попов Иван Михайлович.</a:t>
            </a:r>
          </a:p>
          <a:p>
            <a:pPr marL="137160" indent="0">
              <a:buNone/>
            </a:pPr>
            <a:r>
              <a:rPr lang="ru-RU" sz="2400" dirty="0" smtClean="0"/>
              <a:t>                     Бегунов  Сергей  Михайлович</a:t>
            </a:r>
          </a:p>
          <a:p>
            <a:pPr marL="137160" indent="0">
              <a:buNone/>
            </a:pPr>
            <a:r>
              <a:rPr lang="ru-RU" sz="2400" dirty="0" smtClean="0"/>
              <a:t>                     Бегунов Аркадий  Михайлович</a:t>
            </a:r>
          </a:p>
          <a:p>
            <a:pPr marL="13716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Белов  Алексей  Иванович </a:t>
            </a:r>
          </a:p>
          <a:p>
            <a:pPr marL="13716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Боровиков  Григорий   Иванович</a:t>
            </a:r>
          </a:p>
          <a:p>
            <a:pPr marL="137160" indent="0">
              <a:buNone/>
            </a:pPr>
            <a:r>
              <a:rPr lang="ru-RU" sz="2400" dirty="0" smtClean="0"/>
              <a:t>                     Вакар Трофим Алексеевич</a:t>
            </a:r>
          </a:p>
          <a:p>
            <a:pPr marL="137160" indent="0">
              <a:buNone/>
            </a:pPr>
            <a:r>
              <a:rPr lang="ru-RU" sz="2400" dirty="0" smtClean="0"/>
              <a:t>                     </a:t>
            </a:r>
            <a:r>
              <a:rPr lang="ru-RU" sz="2400" dirty="0" err="1" smtClean="0"/>
              <a:t>Гольцев</a:t>
            </a:r>
            <a:r>
              <a:rPr lang="ru-RU" sz="2400" dirty="0" smtClean="0"/>
              <a:t>  Евстигней Иванович</a:t>
            </a:r>
          </a:p>
          <a:p>
            <a:pPr marL="137160" indent="0">
              <a:buNone/>
            </a:pPr>
            <a:r>
              <a:rPr lang="ru-RU" sz="2400" dirty="0" smtClean="0"/>
              <a:t>                     Жуков  Аркадий  Васильевич</a:t>
            </a:r>
          </a:p>
          <a:p>
            <a:pPr marL="137160" indent="0">
              <a:buNone/>
            </a:pPr>
            <a:r>
              <a:rPr lang="ru-RU" sz="2400" dirty="0" smtClean="0"/>
              <a:t>                     </a:t>
            </a:r>
            <a:r>
              <a:rPr lang="ru-RU" sz="2400" dirty="0" err="1" smtClean="0"/>
              <a:t>Козенков</a:t>
            </a:r>
            <a:r>
              <a:rPr lang="ru-RU" sz="2400" dirty="0" smtClean="0"/>
              <a:t> Фёдор Иванович</a:t>
            </a:r>
          </a:p>
          <a:p>
            <a:pPr marL="137160" indent="0">
              <a:buNone/>
            </a:pPr>
            <a:r>
              <a:rPr lang="ru-RU" sz="2400" dirty="0" smtClean="0"/>
              <a:t>                     Маринов Василий Николаевич</a:t>
            </a:r>
          </a:p>
          <a:p>
            <a:pPr marL="137160" indent="0">
              <a:buNone/>
            </a:pPr>
            <a:r>
              <a:rPr lang="ru-RU" sz="2400" dirty="0" smtClean="0"/>
              <a:t>                     Москалёв Пётр Иванович</a:t>
            </a:r>
          </a:p>
          <a:p>
            <a:pPr marL="137160" indent="0">
              <a:buNone/>
            </a:pPr>
            <a:r>
              <a:rPr lang="ru-RU" sz="2400" dirty="0" smtClean="0"/>
              <a:t>                     Малыгин Михаил Михайлович</a:t>
            </a:r>
          </a:p>
          <a:p>
            <a:pPr marL="13716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Панфилов  </a:t>
            </a:r>
            <a:r>
              <a:rPr lang="ru-RU" sz="2400" dirty="0"/>
              <a:t>П</a:t>
            </a:r>
            <a:r>
              <a:rPr lang="ru-RU" sz="2400" dirty="0" smtClean="0"/>
              <a:t>ётр  Егорович</a:t>
            </a:r>
          </a:p>
          <a:p>
            <a:pPr marL="13716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Федосов Александр Фёдорович</a:t>
            </a:r>
          </a:p>
          <a:p>
            <a:pPr marL="137160" indent="0">
              <a:buNone/>
            </a:pPr>
            <a:r>
              <a:rPr lang="ru-RU" sz="2400" dirty="0" smtClean="0"/>
              <a:t>                     Фролова Татьяна Ивановна</a:t>
            </a:r>
          </a:p>
          <a:p>
            <a:pPr marL="137160" indent="0">
              <a:buNone/>
            </a:pPr>
            <a:r>
              <a:rPr lang="ru-RU" sz="2400" dirty="0" smtClean="0"/>
              <a:t>                     Фролов Николай Николаевич</a:t>
            </a:r>
          </a:p>
          <a:p>
            <a:pPr marL="137160" indent="0">
              <a:buNone/>
            </a:pPr>
            <a:r>
              <a:rPr lang="ru-RU" sz="2400" dirty="0" smtClean="0"/>
              <a:t>                     Шубин Александр Константинович</a:t>
            </a:r>
          </a:p>
          <a:p>
            <a:pPr marL="137160" indent="0">
              <a:buNone/>
            </a:pPr>
            <a:endParaRPr lang="ru-RU" sz="2400" dirty="0" smtClean="0"/>
          </a:p>
          <a:p>
            <a:endParaRPr lang="ru-RU" sz="24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4400" dirty="0"/>
              <a:t>Защитники  Отечества</a:t>
            </a:r>
            <a:endParaRPr lang="ru-RU" dirty="0"/>
          </a:p>
        </p:txBody>
      </p:sp>
      <p:pic>
        <p:nvPicPr>
          <p:cNvPr id="1026" name="Picture 2" descr="C:\Documents and Settings\User\Мои документы\Мои рисунки\Жуков Аркадий Васильевич - ветеран войны\Жуков Аркадий Васильевич - ветеран войны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7066" y="1272657"/>
            <a:ext cx="3716902" cy="482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5405356"/>
            <a:ext cx="28937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Жуков  </a:t>
            </a:r>
          </a:p>
          <a:p>
            <a:r>
              <a:rPr lang="ru-RU" sz="2800" dirty="0" smtClean="0"/>
              <a:t>Аркадий  </a:t>
            </a:r>
          </a:p>
          <a:p>
            <a:r>
              <a:rPr lang="ru-RU" sz="2800" dirty="0" smtClean="0"/>
              <a:t>Васильевич</a:t>
            </a:r>
            <a:endParaRPr lang="ru-RU" sz="2800" dirty="0"/>
          </a:p>
        </p:txBody>
      </p:sp>
      <p:pic>
        <p:nvPicPr>
          <p:cNvPr id="5" name="Picture 2" descr="C:\Documents and Settings\User\Мои документы\Мои рисунки\Москалёв Пётр Иванович\Копия Москалёв Пётр Иванович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258172"/>
            <a:ext cx="3528392" cy="479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032" y="5357825"/>
            <a:ext cx="35283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err="1" smtClean="0"/>
              <a:t>Москалёв</a:t>
            </a:r>
            <a:endParaRPr lang="ru-RU" sz="2800" dirty="0"/>
          </a:p>
          <a:p>
            <a:pPr algn="ctr"/>
            <a:r>
              <a:rPr lang="ru-RU" sz="2800" dirty="0" smtClean="0"/>
              <a:t>            Пётр  </a:t>
            </a:r>
            <a:endParaRPr lang="ru-RU" sz="2800" dirty="0"/>
          </a:p>
          <a:p>
            <a:pPr algn="r"/>
            <a:r>
              <a:rPr lang="ru-RU" sz="2800" dirty="0"/>
              <a:t>Иванович  </a:t>
            </a:r>
          </a:p>
        </p:txBody>
      </p:sp>
    </p:spTree>
    <p:extLst>
      <p:ext uri="{BB962C8B-B14F-4D97-AF65-F5344CB8AC3E}">
        <p14:creationId xmlns:p14="http://schemas.microsoft.com/office/powerpoint/2010/main" val="233705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642918"/>
            <a:ext cx="5757874" cy="774720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pic>
        <p:nvPicPr>
          <p:cNvPr id="3" name="Picture 2" descr="F:\Фрол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4156" y="1045148"/>
            <a:ext cx="3360960" cy="4592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873437" y="5751585"/>
            <a:ext cx="333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Фролов </a:t>
            </a:r>
          </a:p>
          <a:p>
            <a:r>
              <a:rPr lang="ru-RU" sz="2400" dirty="0" smtClean="0"/>
              <a:t>Николай Николаевич                                                                 </a:t>
            </a:r>
            <a:endParaRPr lang="ru-RU" sz="2400" dirty="0"/>
          </a:p>
        </p:txBody>
      </p:sp>
      <p:pic>
        <p:nvPicPr>
          <p:cNvPr id="9" name="Picture 2" descr="F:\Фролова  Татьян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559" y="1045148"/>
            <a:ext cx="3621771" cy="4592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24559" y="5751585"/>
            <a:ext cx="26320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Фролова 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Татьяна  </a:t>
            </a:r>
            <a:r>
              <a:rPr lang="ru-RU" sz="2400" dirty="0"/>
              <a:t>Ивановна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User\Мои документы\Мои рисунки\Бегунов Аркадий Михайлович\Бегунов Аркадий Михайлович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652525"/>
            <a:ext cx="3672408" cy="486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Documents and Settings\User\Мои документы\Мои рисунки\Бегунов Сергей Михайлович\Бегунов Сергей Михайлович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88024" y="646423"/>
            <a:ext cx="3651687" cy="479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3568" y="5609563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Бегунов  </a:t>
            </a:r>
          </a:p>
          <a:p>
            <a:r>
              <a:rPr lang="ru-RU" sz="2400" dirty="0" smtClean="0"/>
              <a:t>Аркадий Михайлович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932039" y="5599058"/>
            <a:ext cx="3363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Бегунов  </a:t>
            </a:r>
            <a:endParaRPr lang="ru-RU" sz="2400" dirty="0" smtClean="0"/>
          </a:p>
          <a:p>
            <a:r>
              <a:rPr lang="ru-RU" sz="2400" dirty="0" smtClean="0"/>
              <a:t>Сергей  </a:t>
            </a:r>
            <a:r>
              <a:rPr lang="ru-RU" sz="2400" dirty="0"/>
              <a:t>Михайлович</a:t>
            </a:r>
          </a:p>
        </p:txBody>
      </p:sp>
    </p:spTree>
    <p:extLst>
      <p:ext uri="{BB962C8B-B14F-4D97-AF65-F5344CB8AC3E}">
        <p14:creationId xmlns:p14="http://schemas.microsoft.com/office/powerpoint/2010/main" val="243380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User\Мои документы\Мои рисунки\Федосов А\Федосов А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6750" y="779140"/>
            <a:ext cx="3829050" cy="47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User\Мои документы\Мои рисунки\Боровиков  Григорий\Копия Копия Копия Боровиков  Григори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807740"/>
            <a:ext cx="3462932" cy="467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2925" y="5615081"/>
            <a:ext cx="35452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Федосов  </a:t>
            </a:r>
          </a:p>
          <a:p>
            <a:r>
              <a:rPr lang="ru-RU" sz="2400" dirty="0" smtClean="0"/>
              <a:t>Александр  Фёдорович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5615081"/>
            <a:ext cx="3462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Боровиков  </a:t>
            </a:r>
          </a:p>
          <a:p>
            <a:r>
              <a:rPr lang="ru-RU" sz="2400" dirty="0" smtClean="0"/>
              <a:t>Григорий  Иванович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5608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User\Мои документы\Мои рисунки\ПАНФИЛОВ Пётр Егорович\ПАНФИЛОВ Пётр Егор.Участник Вов 00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1050" y="692696"/>
            <a:ext cx="325716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User\Мои документы\Мои рисунки\Маринов  Василий  Николаевич.Бессм. полк 2014 г\Маринов  Василий  Николаевич.Бессм. полк 2014 г. 0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677838"/>
            <a:ext cx="3735957" cy="476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5132" y="5661247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Панфилов </a:t>
            </a:r>
          </a:p>
          <a:p>
            <a:r>
              <a:rPr lang="ru-RU" sz="2400" dirty="0" smtClean="0"/>
              <a:t> Пётр  Егорович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664546" y="5661248"/>
            <a:ext cx="352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Маринов  </a:t>
            </a:r>
          </a:p>
          <a:p>
            <a:r>
              <a:rPr lang="ru-RU" sz="2400" dirty="0" smtClean="0"/>
              <a:t>Василий  </a:t>
            </a:r>
            <a:r>
              <a:rPr lang="ru-RU" sz="2400" dirty="0"/>
              <a:t>Н</a:t>
            </a:r>
            <a:r>
              <a:rPr lang="ru-RU" sz="2400" dirty="0" smtClean="0"/>
              <a:t>иколаевич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2593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User\Мои документы\Мои рисунки\Гольцев Евстигней Иванович\Гольцев Евстигней Иванови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62" y="764704"/>
            <a:ext cx="3647405" cy="499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Documents and Settings\User\Мои документы\Мои рисунки\Герой Сов.С.- И.М.Попов\М.М.Малыгин, И.М.Попов и\Копия Копия М.М.Малыгин, И.М.Попов и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764704"/>
            <a:ext cx="3396257" cy="499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7962" y="5766279"/>
            <a:ext cx="34179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Гольцев</a:t>
            </a:r>
            <a:r>
              <a:rPr lang="ru-RU" sz="2400" dirty="0" smtClean="0"/>
              <a:t>  </a:t>
            </a:r>
          </a:p>
          <a:p>
            <a:r>
              <a:rPr lang="ru-RU" sz="2400" dirty="0" smtClean="0"/>
              <a:t>Евстигней  Иванович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886672" y="5789367"/>
            <a:ext cx="3396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Малыгин  </a:t>
            </a:r>
          </a:p>
          <a:p>
            <a:r>
              <a:rPr lang="ru-RU" sz="2400" dirty="0" smtClean="0"/>
              <a:t>Михаил  Михайлович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2857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Козенков  Фёдор  Иванович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1920" y="1268760"/>
            <a:ext cx="4834880" cy="5040600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Участник  Великой  Отечественной  войны.   Родился  22.03.1922  в  </a:t>
            </a:r>
            <a:r>
              <a:rPr lang="ru-RU" sz="2000" dirty="0" err="1" smtClean="0"/>
              <a:t>Валдеево</a:t>
            </a:r>
            <a:r>
              <a:rPr lang="ru-RU" sz="2000" dirty="0" smtClean="0"/>
              <a:t>.</a:t>
            </a:r>
          </a:p>
          <a:p>
            <a:endParaRPr lang="ru-RU" sz="2000" dirty="0" smtClean="0"/>
          </a:p>
          <a:p>
            <a:r>
              <a:rPr lang="ru-RU" sz="2000" dirty="0" smtClean="0"/>
              <a:t>Призван  в  1941  году,  служил  в  полковой  разведке.  Прошёл  с  боями  от  Сталинграда,  освобождал  Крым,  форсировал  Днепр,  освобождал Западную  Украину  и  Польшу.</a:t>
            </a:r>
          </a:p>
          <a:p>
            <a:endParaRPr lang="ru-RU" sz="2000" dirty="0" smtClean="0"/>
          </a:p>
          <a:p>
            <a:r>
              <a:rPr lang="ru-RU" sz="2000" dirty="0" smtClean="0"/>
              <a:t>Два  ордена  Красной  Звезды,  Орден  Отечественной  войны  </a:t>
            </a:r>
            <a:r>
              <a:rPr lang="en-US" sz="2000" dirty="0" smtClean="0"/>
              <a:t>l  c</a:t>
            </a:r>
            <a:r>
              <a:rPr lang="ru-RU" sz="2000" dirty="0" err="1" smtClean="0"/>
              <a:t>тепени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Picture 3" descr="F:\Копия Козенков Фёдор  Иванович 0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66745"/>
            <a:ext cx="3168352" cy="4415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F:\Копия Копия Москалёв Пётр Иванович 00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-30000"/>
          </a:blip>
          <a:srcRect/>
          <a:stretch>
            <a:fillRect/>
          </a:stretch>
        </p:blipFill>
        <p:spPr bwMode="auto">
          <a:xfrm>
            <a:off x="857224" y="500042"/>
            <a:ext cx="4361766" cy="5981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072066" y="1643050"/>
            <a:ext cx="34290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Герой  Советского</a:t>
            </a:r>
          </a:p>
          <a:p>
            <a:pPr algn="ctr"/>
            <a:r>
              <a:rPr lang="ru-RU" sz="2800" dirty="0" smtClean="0"/>
              <a:t>Союза, </a:t>
            </a:r>
          </a:p>
          <a:p>
            <a:pPr algn="ctr"/>
            <a:r>
              <a:rPr lang="ru-RU" sz="2800" dirty="0" err="1"/>
              <a:t>п</a:t>
            </a:r>
            <a:r>
              <a:rPr lang="ru-RU" sz="2800" dirty="0" err="1" smtClean="0"/>
              <a:t>одюжанин</a:t>
            </a:r>
            <a:r>
              <a:rPr lang="ru-RU" sz="2800" dirty="0" smtClean="0"/>
              <a:t>,  </a:t>
            </a:r>
          </a:p>
          <a:p>
            <a:pPr algn="ctr"/>
            <a:r>
              <a:rPr lang="ru-RU" sz="2800" dirty="0" smtClean="0"/>
              <a:t>Иван </a:t>
            </a:r>
          </a:p>
          <a:p>
            <a:pPr algn="ctr"/>
            <a:r>
              <a:rPr lang="ru-RU" sz="2800" dirty="0" smtClean="0"/>
              <a:t>Михайлович </a:t>
            </a:r>
          </a:p>
          <a:p>
            <a:pPr algn="ctr"/>
            <a:r>
              <a:rPr lang="ru-RU" sz="2800" dirty="0" smtClean="0"/>
              <a:t>Попов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(1914 -1990)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5180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Боевые  традиции  улицы</a:t>
            </a:r>
            <a:endParaRPr lang="ru-RU" sz="3200" dirty="0"/>
          </a:p>
        </p:txBody>
      </p:sp>
      <p:pic>
        <p:nvPicPr>
          <p:cNvPr id="1026" name="Picture 2" descr="F:\Копия (2) Козенков Фёдор  Иванович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93593" y="1600200"/>
            <a:ext cx="7356814" cy="47085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1643050"/>
            <a:ext cx="34290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Герой  Советского</a:t>
            </a:r>
          </a:p>
          <a:p>
            <a:pPr algn="ctr"/>
            <a:r>
              <a:rPr lang="ru-RU" sz="2800" dirty="0" smtClean="0"/>
              <a:t>Союза, </a:t>
            </a:r>
          </a:p>
          <a:p>
            <a:pPr algn="ctr"/>
            <a:r>
              <a:rPr lang="ru-RU" sz="2800" dirty="0" err="1" smtClean="0"/>
              <a:t>подюжанин</a:t>
            </a:r>
            <a:r>
              <a:rPr lang="ru-RU" sz="2800" dirty="0" smtClean="0"/>
              <a:t>  </a:t>
            </a:r>
          </a:p>
          <a:p>
            <a:pPr algn="ctr"/>
            <a:r>
              <a:rPr lang="ru-RU" sz="2800" dirty="0" smtClean="0"/>
              <a:t>Иван </a:t>
            </a:r>
          </a:p>
          <a:p>
            <a:pPr algn="ctr"/>
            <a:r>
              <a:rPr lang="ru-RU" sz="2800" dirty="0" smtClean="0"/>
              <a:t>Михайлович </a:t>
            </a:r>
          </a:p>
          <a:p>
            <a:pPr algn="ctr"/>
            <a:r>
              <a:rPr lang="ru-RU" sz="2800" dirty="0" smtClean="0"/>
              <a:t>Попов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(1914 -1990)</a:t>
            </a:r>
            <a:endParaRPr lang="ru-RU" sz="2800" dirty="0"/>
          </a:p>
        </p:txBody>
      </p:sp>
      <p:pic>
        <p:nvPicPr>
          <p:cNvPr id="2050" name="Picture 2" descr="C:\Documents and Settings\User\Мои документы\Мои рисунки\Герой Сов.С.- И.М.Попов\Попов Иван  Мих\Попов Иван  Мих.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836" y="692696"/>
            <a:ext cx="4824536" cy="571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20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DCIM\100_FUJI\DSCF177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1160" y="281125"/>
            <a:ext cx="4640880" cy="39357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5786454"/>
            <a:ext cx="7802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Мы живём  на  улице  Героя  Советского  Союза  И.М. Попова, и   учимся в  Подюжской  средней  общеобразовательной  школе (2013 г)</a:t>
            </a:r>
            <a:endParaRPr lang="ru-RU" sz="2000" dirty="0"/>
          </a:p>
        </p:txBody>
      </p:sp>
      <p:pic>
        <p:nvPicPr>
          <p:cNvPr id="6" name="Picture 2" descr="F:\DCIM\100_FUJI\DSCF179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6975" y="1985161"/>
            <a:ext cx="4205505" cy="38012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DCIM\100_FUJI\DSCF40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4535319" cy="601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User\Рабочий стол\Проект Улица героя\Мы с улицы Героя Сов.С.Полоскова К.на шк.конферен\DSCF112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557160"/>
            <a:ext cx="3240360" cy="58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48064" y="50851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/>
              <a:t>Полоскова</a:t>
            </a:r>
            <a:r>
              <a:rPr lang="ru-RU" dirty="0"/>
              <a:t>  Катя,  участница</a:t>
            </a:r>
          </a:p>
          <a:p>
            <a:r>
              <a:rPr lang="ru-RU" dirty="0"/>
              <a:t>районного  конкурса  чтецов</a:t>
            </a:r>
          </a:p>
          <a:p>
            <a:r>
              <a:rPr lang="ru-RU" dirty="0"/>
              <a:t>к 140 со дня </a:t>
            </a:r>
            <a:r>
              <a:rPr lang="ru-RU" dirty="0" err="1"/>
              <a:t>рожд</a:t>
            </a:r>
            <a:r>
              <a:rPr lang="ru-RU" dirty="0"/>
              <a:t> – я </a:t>
            </a:r>
          </a:p>
          <a:p>
            <a:r>
              <a:rPr lang="ru-RU" dirty="0"/>
              <a:t>М.М. Пришвина </a:t>
            </a:r>
          </a:p>
        </p:txBody>
      </p:sp>
    </p:spTree>
    <p:extLst>
      <p:ext uri="{BB962C8B-B14F-4D97-AF65-F5344CB8AC3E}">
        <p14:creationId xmlns:p14="http://schemas.microsoft.com/office/powerpoint/2010/main" val="225499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Documents and Settings\User\Рабочий стол\Проект Улица героя\Мы с улицы Героя Сов.С.Полоскова К.на шк.конферен\DSCF18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507554"/>
            <a:ext cx="2232248" cy="362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4149080"/>
            <a:ext cx="30708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Наташа  Быкова </a:t>
            </a:r>
          </a:p>
          <a:p>
            <a:r>
              <a:rPr lang="ru-RU" dirty="0" smtClean="0"/>
              <a:t>(8 </a:t>
            </a:r>
            <a:r>
              <a:rPr lang="ru-RU" dirty="0" err="1" smtClean="0"/>
              <a:t>кл</a:t>
            </a:r>
            <a:r>
              <a:rPr lang="ru-RU" dirty="0" smtClean="0"/>
              <a:t>.), участница  школьной  </a:t>
            </a:r>
          </a:p>
          <a:p>
            <a:r>
              <a:rPr lang="ru-RU" dirty="0" smtClean="0"/>
              <a:t>научно-практической</a:t>
            </a:r>
          </a:p>
          <a:p>
            <a:r>
              <a:rPr lang="ru-RU" dirty="0" smtClean="0"/>
              <a:t>Конференции  2013 г.</a:t>
            </a:r>
          </a:p>
          <a:p>
            <a:r>
              <a:rPr lang="ru-RU" dirty="0" smtClean="0"/>
              <a:t>Тема  исследования: «Улица  Героя  Советского  Союза  И.М. Попова»</a:t>
            </a:r>
          </a:p>
          <a:p>
            <a:endParaRPr lang="ru-RU" sz="2400" dirty="0"/>
          </a:p>
        </p:txBody>
      </p:sp>
      <p:pic>
        <p:nvPicPr>
          <p:cNvPr id="5" name="Picture 2" descr="C:\Documents and Settings\User\Рабочий стол\Проект Улица героя\Мы с улицы Героя Сов.С.Полоскова К.на шк.конферен\DSCF180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507554"/>
            <a:ext cx="2952328" cy="4072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88585" y="4890462"/>
            <a:ext cx="3247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Андрей  </a:t>
            </a:r>
            <a:r>
              <a:rPr lang="ru-RU" dirty="0" err="1"/>
              <a:t>Фокичев</a:t>
            </a:r>
            <a:r>
              <a:rPr lang="ru-RU" dirty="0"/>
              <a:t> – </a:t>
            </a:r>
            <a:r>
              <a:rPr lang="ru-RU" dirty="0" smtClean="0"/>
              <a:t>участник</a:t>
            </a:r>
          </a:p>
          <a:p>
            <a:r>
              <a:rPr lang="ru-RU" dirty="0" smtClean="0"/>
              <a:t> </a:t>
            </a:r>
            <a:r>
              <a:rPr lang="ru-RU" dirty="0" err="1"/>
              <a:t>шк</a:t>
            </a:r>
            <a:r>
              <a:rPr lang="ru-RU" dirty="0"/>
              <a:t>. к</a:t>
            </a:r>
            <a:r>
              <a:rPr lang="ru-RU" dirty="0" smtClean="0"/>
              <a:t>онференции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80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Митинг Бессмертный полк 9.05.2013\DSCF162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6551" y="188640"/>
            <a:ext cx="5508104" cy="3380911"/>
          </a:xfrm>
          <a:prstGeom prst="rect">
            <a:avLst/>
          </a:prstGeom>
          <a:noFill/>
        </p:spPr>
      </p:pic>
      <p:pic>
        <p:nvPicPr>
          <p:cNvPr id="5" name="Picture 2" descr="C:\Users\user\Desktop\Митинг Бессмертный полк 9.05.2013\DSCF166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48305" y="2996952"/>
            <a:ext cx="6379672" cy="37299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176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фото улицы Попова (Руслан)\DSC098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229600" cy="447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5234066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Пожарная  часть  посёлка  Подюга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0077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фото улицы Попова (Руслан)\DSCF4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6638073" cy="497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5661248"/>
            <a:ext cx="5419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Контора  лесопунктов  «Сплавной»,  «</a:t>
            </a:r>
            <a:r>
              <a:rPr lang="ru-RU" dirty="0" err="1" smtClean="0"/>
              <a:t>Кварзангский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01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\Мои документы\Мои рисунки\Бытовое здание Электростанции\Бытовое здание Электростанции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332656"/>
            <a:ext cx="48016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DCIM\100_FUJI\DSCF402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2204864"/>
            <a:ext cx="4598716" cy="344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User\Мои документы\Мои рисунки\Электростанция в Подюге в Подюге\Электростанция в Подюге в Подюге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4633019" cy="299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38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User\Мои документы\Мои рисунки\столярная мастерская, нет (Подюга)\столярная мастерская, нет (Подюга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7272808" cy="497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5373216"/>
            <a:ext cx="6917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/>
              <a:t>Столярная  мастерская  </a:t>
            </a:r>
            <a:r>
              <a:rPr lang="ru-RU" sz="2400" dirty="0" err="1" smtClean="0"/>
              <a:t>Подюжского</a:t>
            </a:r>
            <a:r>
              <a:rPr lang="ru-RU" sz="2400" dirty="0" smtClean="0"/>
              <a:t>  леспромхоза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882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:\о названии улицы попов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28604"/>
            <a:ext cx="3786214" cy="5357850"/>
          </a:xfrm>
          <a:prstGeom prst="rect">
            <a:avLst/>
          </a:prstGeom>
          <a:noFill/>
        </p:spPr>
      </p:pic>
      <p:pic>
        <p:nvPicPr>
          <p:cNvPr id="6147" name="Picture 3" descr="H:\о названии улицы попова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857232"/>
            <a:ext cx="4214810" cy="492922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фото улицы Попова (Руслан)\DSCF4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365466"/>
            <a:ext cx="7272808" cy="545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5820072"/>
            <a:ext cx="3836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Газовое  хозяйство  посёлка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1296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\Рабочий стол\фото улицы Попова (Руслан)\DSC099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619" y="548680"/>
            <a:ext cx="7422157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5626546"/>
            <a:ext cx="4627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Цех  сушки  и хранения пиломатериалов</a:t>
            </a:r>
          </a:p>
          <a:p>
            <a:r>
              <a:rPr lang="ru-RU" sz="2000" dirty="0" smtClean="0"/>
              <a:t> леспромхоза  (на  заднем  плане)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5258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Documents and Settings\User\Мои документы\Мои рисунки\Сплав леса\Сплав леса 0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583192" y="2337908"/>
            <a:ext cx="3394412" cy="514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User\Мои документы\Мои рисунки\Сплав леса\Сплав лес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91742">
            <a:off x="862600" y="81617"/>
            <a:ext cx="3630382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2080" y="1340768"/>
            <a:ext cx="4392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Сплав   леса  по  реке</a:t>
            </a:r>
          </a:p>
          <a:p>
            <a:r>
              <a:rPr lang="ru-RU" sz="2800" dirty="0" smtClean="0"/>
              <a:t>Подюга.  60 е  годы.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950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4000" dirty="0" smtClean="0"/>
              <a:t>             </a:t>
            </a:r>
            <a:r>
              <a:rPr lang="ru-RU" sz="6000" dirty="0" smtClean="0"/>
              <a:t>Благодарим  </a:t>
            </a:r>
          </a:p>
          <a:p>
            <a:pPr marL="137160" indent="0">
              <a:buNone/>
            </a:pPr>
            <a:r>
              <a:rPr lang="ru-RU" sz="6000" dirty="0"/>
              <a:t> </a:t>
            </a:r>
            <a:r>
              <a:rPr lang="ru-RU" sz="6000" dirty="0" smtClean="0"/>
              <a:t>      за 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43731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DCIM\100_FUJI\DSCF156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772" y="188640"/>
            <a:ext cx="5616368" cy="4212277"/>
          </a:xfrm>
          <a:prstGeom prst="rect">
            <a:avLst/>
          </a:prstGeom>
          <a:noFill/>
        </p:spPr>
      </p:pic>
      <p:pic>
        <p:nvPicPr>
          <p:cNvPr id="1026" name="Picture 2" descr="F:\DCIM\100_FUJI\DSCF156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2780928"/>
            <a:ext cx="5184576" cy="38884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DCIM\100_FUJI\DSCF15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986" y="287609"/>
            <a:ext cx="3912435" cy="2934327"/>
          </a:xfrm>
          <a:prstGeom prst="rect">
            <a:avLst/>
          </a:prstGeom>
          <a:noFill/>
        </p:spPr>
      </p:pic>
      <p:pic>
        <p:nvPicPr>
          <p:cNvPr id="4" name="Picture 2" descr="F:\DCIM\100_FUJI\DSCF157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4571" y="287609"/>
            <a:ext cx="4284531" cy="3213399"/>
          </a:xfrm>
          <a:prstGeom prst="rect">
            <a:avLst/>
          </a:prstGeom>
          <a:noFill/>
        </p:spPr>
      </p:pic>
      <p:pic>
        <p:nvPicPr>
          <p:cNvPr id="5" name="Picture 2" descr="F:\DCIM\100_FUJI\DSCF157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8634" y="3068960"/>
            <a:ext cx="4651450" cy="34885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976664"/>
          </a:xfrm>
        </p:spPr>
        <p:txBody>
          <a:bodyPr>
            <a:noAutofit/>
          </a:bodyPr>
          <a:lstStyle/>
          <a:p>
            <a:r>
              <a:rPr lang="ru-RU" sz="2200" dirty="0" smtClean="0"/>
              <a:t>    Улица  эта  раньше  называлась  Лесная.  Название  было  связано  с  деятельностью, которой  занимались  её  жители,  рабочие Подюжского  ЛТХ.</a:t>
            </a:r>
          </a:p>
          <a:p>
            <a:r>
              <a:rPr lang="ru-RU" sz="2200" dirty="0" smtClean="0"/>
              <a:t>    Можно  предположить,  что  появилась  она  вслед  за  Набережной,  Свободы,  Советской.</a:t>
            </a:r>
          </a:p>
          <a:p>
            <a:r>
              <a:rPr lang="ru-RU" sz="2200" dirty="0" smtClean="0"/>
              <a:t>     Это  не  длинная,  извилистая  улица,  тянущаяся  от  реки  вдоль  железной  дороги  центральной  и  ж/д  тупика, идущего  от  лесозавода к  станции  Подюга. </a:t>
            </a:r>
          </a:p>
          <a:p>
            <a:r>
              <a:rPr lang="ru-RU" sz="2200" dirty="0" smtClean="0"/>
              <a:t>В  30е, 40е  годы  было построено  8  бараков  для рабочих, сохранилось  2.</a:t>
            </a:r>
          </a:p>
          <a:p>
            <a:r>
              <a:rPr lang="ru-RU" sz="2200" dirty="0" smtClean="0"/>
              <a:t>Сегодня  на  улице  40  строений,  жилых  33:  </a:t>
            </a:r>
          </a:p>
          <a:p>
            <a:pPr marL="137160" indent="0">
              <a:buNone/>
            </a:pPr>
            <a:r>
              <a:rPr lang="ru-RU" sz="2200" dirty="0" smtClean="0"/>
              <a:t>       3 дома  4х квартирных, 2 - 3х, 4- 2х  (1950е – 1970е гг.) </a:t>
            </a:r>
          </a:p>
          <a:p>
            <a:pPr marL="137160" indent="0">
              <a:buNone/>
            </a:pPr>
            <a:r>
              <a:rPr lang="ru-RU" sz="2200" dirty="0" smtClean="0"/>
              <a:t>       2кв.дом  </a:t>
            </a:r>
            <a:r>
              <a:rPr lang="ru-RU" sz="2200" dirty="0" err="1" smtClean="0"/>
              <a:t>Помешкиных</a:t>
            </a:r>
            <a:r>
              <a:rPr lang="ru-RU" sz="2200" dirty="0" smtClean="0"/>
              <a:t> (80е годы) и дом  </a:t>
            </a:r>
            <a:r>
              <a:rPr lang="ru-RU" sz="2200" dirty="0" err="1" smtClean="0"/>
              <a:t>Табаковых</a:t>
            </a:r>
            <a:r>
              <a:rPr lang="ru-RU" sz="2200" dirty="0" smtClean="0"/>
              <a:t> (90г.)</a:t>
            </a:r>
          </a:p>
          <a:p>
            <a:pPr marL="137160" indent="0">
              <a:buNone/>
            </a:pPr>
            <a:r>
              <a:rPr lang="ru-RU" sz="2200" dirty="0"/>
              <a:t> </a:t>
            </a:r>
            <a:r>
              <a:rPr lang="ru-RU" sz="2200" dirty="0" smtClean="0"/>
              <a:t>                      </a:t>
            </a:r>
            <a:r>
              <a:rPr lang="ru-RU" sz="2200" dirty="0" err="1" smtClean="0"/>
              <a:t>сооружёны</a:t>
            </a:r>
            <a:r>
              <a:rPr lang="ru-RU" sz="2200" dirty="0" smtClean="0"/>
              <a:t>  по  семейному  подряду.    </a:t>
            </a:r>
            <a:endParaRPr lang="ru-RU" sz="2200" dirty="0"/>
          </a:p>
          <a:p>
            <a:pPr marL="137160" indent="0">
              <a:buNone/>
            </a:pPr>
            <a:r>
              <a:rPr lang="ru-RU" sz="2200" dirty="0" smtClean="0"/>
              <a:t>       18 - частные  дома,  выросшие  в  90-е  годы; 4- нежилые,</a:t>
            </a:r>
          </a:p>
          <a:p>
            <a:pPr marL="137160" indent="0">
              <a:buNone/>
            </a:pPr>
            <a:r>
              <a:rPr lang="ru-RU" sz="2200" dirty="0" smtClean="0"/>
              <a:t>       2- полуразрушены</a:t>
            </a:r>
          </a:p>
          <a:p>
            <a:endParaRPr lang="ru-RU" sz="2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2028</TotalTime>
  <Words>1118</Words>
  <Application>Microsoft Office PowerPoint</Application>
  <PresentationFormat>Экран (4:3)</PresentationFormat>
  <Paragraphs>220</Paragraphs>
  <Slides>63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Апекс</vt:lpstr>
      <vt:lpstr>Улица  имени Героя  Советского  Союза  Ивана Михайловича  Попова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 этом  доме  жил  Герой  Советского  Союза   Иван  Михайлович  Попов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Старейшие  жительницы  улицы</vt:lpstr>
      <vt:lpstr>Это молодая семья ул. имени И.М Попова.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Лысакова Галина Кондратьева,  заведующая детским садом, подвижница  посёлка Подюга, активист  женского движения восьмидесятых </vt:lpstr>
      <vt:lpstr>Презентация PowerPoint</vt:lpstr>
      <vt:lpstr>Презентация PowerPoint</vt:lpstr>
      <vt:lpstr>Федосов  Валерий  Александрович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Вера  Петровна Москалёва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Боевые  традиции  улицы</vt:lpstr>
      <vt:lpstr>Защитники  Отечества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Козенков  Фёдор  Иванович</vt:lpstr>
      <vt:lpstr>Боевые  традиции  улицы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Улица  имени Героя  Советского  Союза  И.М. Попова</dc:title>
  <dc:creator>user</dc:creator>
  <cp:lastModifiedBy>Ольга Николаевна Цув</cp:lastModifiedBy>
  <cp:revision>198</cp:revision>
  <dcterms:created xsi:type="dcterms:W3CDTF">2013-04-22T18:43:10Z</dcterms:created>
  <dcterms:modified xsi:type="dcterms:W3CDTF">2020-01-27T13:15:28Z</dcterms:modified>
</cp:coreProperties>
</file>