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64" r:id="rId4"/>
    <p:sldId id="265" r:id="rId5"/>
    <p:sldId id="266" r:id="rId6"/>
    <p:sldId id="277" r:id="rId7"/>
    <p:sldId id="279" r:id="rId8"/>
    <p:sldId id="267" r:id="rId9"/>
    <p:sldId id="275" r:id="rId10"/>
    <p:sldId id="269" r:id="rId11"/>
    <p:sldId id="271" r:id="rId12"/>
    <p:sldId id="270" r:id="rId13"/>
    <p:sldId id="273" r:id="rId14"/>
    <p:sldId id="263" r:id="rId15"/>
    <p:sldId id="261" r:id="rId16"/>
    <p:sldId id="257" r:id="rId17"/>
    <p:sldId id="258" r:id="rId18"/>
    <p:sldId id="259" r:id="rId19"/>
    <p:sldId id="26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94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08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9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9173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15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5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80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78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A2CD-A0C8-449B-BFA0-835ABAD86CC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4F6A-3548-4335-A78F-DA8DD8BDB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06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6763-323C-46A1-9952-F0E2E933559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44EF0-9860-4C0E-8CA7-B1944A0C6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6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2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2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58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8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6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5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7D08F7-00C1-4D8D-92B5-861B29B9075B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B73C65-FD87-4397-8A85-57103D124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94307" y="1489328"/>
            <a:ext cx="9755187" cy="123170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Поисковыми тропами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63999"/>
            <a:ext cx="9144000" cy="1591733"/>
          </a:xfrm>
        </p:spPr>
        <p:txBody>
          <a:bodyPr/>
          <a:lstStyle/>
          <a:p>
            <a:pPr algn="ctr"/>
            <a:r>
              <a:rPr lang="ru-RU" sz="2000" dirty="0"/>
              <a:t>Материал подготовила : Бузько Татьяна Владимировна, учитель истории и обществознания </a:t>
            </a:r>
            <a:endParaRPr lang="ru-RU" sz="2000" dirty="0" smtClean="0"/>
          </a:p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МБОУ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Подюжская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Сш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им. В.А. Абрамова»</a:t>
            </a:r>
          </a:p>
        </p:txBody>
      </p:sp>
    </p:spTree>
    <p:extLst>
      <p:ext uri="{BB962C8B-B14F-4D97-AF65-F5344CB8AC3E}">
        <p14:creationId xmlns:p14="http://schemas.microsoft.com/office/powerpoint/2010/main" val="21356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Участвуем в реализации проекта АРОО П/о «</a:t>
            </a:r>
            <a:r>
              <a:rPr lang="ru-RU" sz="2800" dirty="0" err="1" smtClean="0"/>
              <a:t>Вель</a:t>
            </a:r>
            <a:r>
              <a:rPr lang="ru-RU" sz="2800" dirty="0" smtClean="0"/>
              <a:t>»  «Мир вашему дому»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540934"/>
            <a:ext cx="10394707" cy="383365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 В реализации проекта «Мир вашему дому!» участвовали:</a:t>
            </a:r>
          </a:p>
          <a:p>
            <a:pPr marL="0" indent="0" algn="just">
              <a:buNone/>
            </a:pPr>
            <a:r>
              <a:rPr lang="ru-RU" b="1" dirty="0"/>
              <a:t>1 этап : </a:t>
            </a:r>
            <a:r>
              <a:rPr lang="ru-RU" b="1" dirty="0" err="1"/>
              <a:t>Вересово</a:t>
            </a:r>
            <a:endParaRPr lang="ru-RU" b="1" dirty="0"/>
          </a:p>
          <a:p>
            <a:pPr marL="0" indent="0" algn="just">
              <a:buNone/>
            </a:pPr>
            <a:r>
              <a:rPr lang="ru-RU" dirty="0" err="1"/>
              <a:t>Джангиров</a:t>
            </a:r>
            <a:r>
              <a:rPr lang="ru-RU" dirty="0"/>
              <a:t> Сергей 7 «Б», Захаров Кирилл ( с 2022 г. учится у нас в школе в 4 классе). Руководитель – Бузько Т.В.</a:t>
            </a:r>
          </a:p>
          <a:p>
            <a:pPr marL="0" indent="0" algn="just">
              <a:buNone/>
            </a:pPr>
            <a:r>
              <a:rPr lang="ru-RU" b="1" dirty="0"/>
              <a:t>2 этап : </a:t>
            </a:r>
            <a:r>
              <a:rPr lang="ru-RU" b="1" dirty="0" err="1"/>
              <a:t>Ерцево</a:t>
            </a:r>
            <a:r>
              <a:rPr lang="ru-RU" b="1" dirty="0"/>
              <a:t> -</a:t>
            </a:r>
            <a:r>
              <a:rPr lang="ru-RU" b="1" dirty="0" err="1"/>
              <a:t>Вересово</a:t>
            </a:r>
            <a:endParaRPr lang="ru-RU" b="1" dirty="0"/>
          </a:p>
          <a:p>
            <a:pPr marL="0" indent="0" algn="just">
              <a:buNone/>
            </a:pPr>
            <a:r>
              <a:rPr lang="ru-RU" dirty="0" err="1"/>
              <a:t>Опанасюк</a:t>
            </a:r>
            <a:r>
              <a:rPr lang="ru-RU" dirty="0"/>
              <a:t> Владимир 9 класс, Быков Дмитрий (бывший учащийся нашей школы, в настоящее время студент САФУ им. М.В. Ломоносова г. Архангельск) Руководитель – Бузько Т.В.</a:t>
            </a:r>
          </a:p>
          <a:p>
            <a:pPr marL="0" indent="0" algn="just">
              <a:buNone/>
            </a:pPr>
            <a:r>
              <a:rPr lang="ru-RU" b="1" dirty="0"/>
              <a:t>3 этап : </a:t>
            </a:r>
            <a:r>
              <a:rPr lang="ru-RU" b="1" dirty="0" err="1"/>
              <a:t>Ковжа</a:t>
            </a:r>
            <a:r>
              <a:rPr lang="ru-RU" b="1" dirty="0"/>
              <a:t>;</a:t>
            </a:r>
          </a:p>
          <a:p>
            <a:pPr marL="0" indent="0" algn="just">
              <a:buNone/>
            </a:pPr>
            <a:r>
              <a:rPr lang="ru-RU" dirty="0" smtClean="0"/>
              <a:t>Быков </a:t>
            </a:r>
            <a:r>
              <a:rPr lang="ru-RU" dirty="0"/>
              <a:t>Дмитрий (студент,  Архангельск), Романов Дмитрий (студент, Вологда), выпускники нашей школы.</a:t>
            </a:r>
          </a:p>
          <a:p>
            <a:pPr marL="0" indent="0" algn="just">
              <a:buNone/>
            </a:pPr>
            <a:r>
              <a:rPr lang="ru-RU" b="1" dirty="0"/>
              <a:t>Вахта Памяти «Вересово-22»</a:t>
            </a:r>
          </a:p>
          <a:p>
            <a:pPr marL="0" indent="0">
              <a:buNone/>
            </a:pPr>
            <a:r>
              <a:rPr lang="ru-RU" b="1" dirty="0"/>
              <a:t>Военно-полевой выход  «Мы-защитники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 err="1"/>
              <a:t>Джангиров</a:t>
            </a:r>
            <a:r>
              <a:rPr lang="ru-RU" dirty="0"/>
              <a:t> Сергей, Зуев Руслан из 8б класса, Преснухин Дмитрий из 8а класса, Ждановский Илья 6б класса.</a:t>
            </a:r>
          </a:p>
        </p:txBody>
      </p:sp>
    </p:spTree>
    <p:extLst>
      <p:ext uri="{BB962C8B-B14F-4D97-AF65-F5344CB8AC3E}">
        <p14:creationId xmlns:p14="http://schemas.microsoft.com/office/powerpoint/2010/main" val="34801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5517232"/>
            <a:ext cx="8820472" cy="648072"/>
          </a:xfrm>
        </p:spPr>
        <p:txBody>
          <a:bodyPr numCol="2">
            <a:normAutofit/>
          </a:bodyPr>
          <a:lstStyle/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99656" y="1988840"/>
            <a:ext cx="2943944" cy="2388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72400" y="1988839"/>
            <a:ext cx="3302000" cy="2388089"/>
          </a:xfrm>
        </p:spPr>
        <p:txBody>
          <a:bodyPr>
            <a:normAutofit/>
          </a:bodyPr>
          <a:lstStyle/>
          <a:p>
            <a:r>
              <a:rPr lang="ru-RU" sz="2400" dirty="0"/>
              <a:t>Первый этап проекта  «Мир вашему дому!»  (25-26 июня 2022 г. </a:t>
            </a:r>
            <a:r>
              <a:rPr lang="ru-RU" sz="2400" dirty="0" smtClean="0"/>
              <a:t>)</a:t>
            </a:r>
          </a:p>
          <a:p>
            <a:pPr marL="0" indent="0">
              <a:buNone/>
            </a:pPr>
            <a:r>
              <a:rPr lang="ru-RU" sz="2400" dirty="0" err="1" smtClean="0"/>
              <a:t>Вересово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2" y="559935"/>
            <a:ext cx="6768752" cy="50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6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2800" y="6062132"/>
            <a:ext cx="4163640" cy="110067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6000" y="1192367"/>
            <a:ext cx="3979333" cy="3184561"/>
          </a:xfrm>
        </p:spPr>
        <p:txBody>
          <a:bodyPr>
            <a:normAutofit/>
          </a:bodyPr>
          <a:lstStyle/>
          <a:p>
            <a:r>
              <a:rPr lang="ru-RU" sz="2400" dirty="0"/>
              <a:t>Второй этап проекта «Мир вашему дому!» ( 15 – 17 июля 2022 г</a:t>
            </a:r>
            <a:r>
              <a:rPr lang="ru-RU" sz="2400" dirty="0" smtClean="0"/>
              <a:t>.)</a:t>
            </a:r>
          </a:p>
          <a:p>
            <a:pPr marL="0" indent="0">
              <a:buNone/>
            </a:pPr>
            <a:r>
              <a:rPr lang="ru-RU" sz="2400" dirty="0" err="1" smtClean="0"/>
              <a:t>Ерцево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3" y="982133"/>
            <a:ext cx="6251289" cy="44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8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4437112"/>
            <a:ext cx="7770440" cy="1735088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3793067" cy="3352799"/>
          </a:xfrm>
        </p:spPr>
        <p:txBody>
          <a:bodyPr>
            <a:normAutofit/>
          </a:bodyPr>
          <a:lstStyle/>
          <a:p>
            <a:r>
              <a:rPr lang="ru-RU" sz="2400" dirty="0"/>
              <a:t>Третий этап «Мир вашему дому!» ( 3 – 6 августа 2022 г</a:t>
            </a:r>
            <a:r>
              <a:rPr lang="ru-RU" sz="2400" dirty="0" smtClean="0"/>
              <a:t>.)</a:t>
            </a:r>
          </a:p>
          <a:p>
            <a:r>
              <a:rPr lang="ru-RU" sz="2400" dirty="0" err="1" smtClean="0"/>
              <a:t>Ковжа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948968"/>
            <a:ext cx="5745326" cy="381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2023 г.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школа участвовала в конкурсе проектов, проводимом Библиотекой им. И. Бродского,  </a:t>
            </a:r>
            <a:r>
              <a:rPr lang="ru-RU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КоношА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 «Становление личности подростка через поисковую деятельность»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занял 1 место , его реализация осуществлялась с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использованием  средств губернаторского гранта. </a:t>
            </a:r>
          </a:p>
        </p:txBody>
      </p:sp>
    </p:spTree>
    <p:extLst>
      <p:ext uri="{BB962C8B-B14F-4D97-AF65-F5344CB8AC3E}">
        <p14:creationId xmlns:p14="http://schemas.microsoft.com/office/powerpoint/2010/main" val="3465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72534"/>
            <a:ext cx="10396882" cy="13377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Игра «поисковыми тропами». Конкурсы. </a:t>
            </a:r>
            <a:br>
              <a:rPr lang="ru-RU" sz="3200" dirty="0" smtClean="0"/>
            </a:br>
            <a:r>
              <a:rPr lang="ru-RU" sz="3200" dirty="0" smtClean="0"/>
              <a:t>развитие у подростков самостоятельности, взаимопомощи, ответственности.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3288506" y="5469599"/>
            <a:ext cx="212724" cy="1595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7668" y="3085272"/>
            <a:ext cx="3282749" cy="2462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110" y="2149247"/>
            <a:ext cx="3672838" cy="2754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7653" y="2346166"/>
            <a:ext cx="3652712" cy="2739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4822" y="3085270"/>
            <a:ext cx="3282750" cy="24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04800"/>
            <a:ext cx="10396882" cy="138479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 Вахта Памяти </a:t>
            </a:r>
            <a:r>
              <a:rPr lang="ru-RU" sz="3200" dirty="0" err="1" smtClean="0"/>
              <a:t>Синявино</a:t>
            </a:r>
            <a:r>
              <a:rPr lang="ru-RU" sz="3200" dirty="0" smtClean="0"/>
              <a:t> – 2023»,  в</a:t>
            </a:r>
            <a:br>
              <a:rPr lang="ru-RU" sz="3200" dirty="0" smtClean="0"/>
            </a:br>
            <a:r>
              <a:rPr lang="ru-RU" sz="3200" dirty="0" smtClean="0"/>
              <a:t>кировском районе Ленинградской области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612" y="2285062"/>
            <a:ext cx="4233158" cy="31748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5599" y="2305785"/>
            <a:ext cx="4398942" cy="3299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8205" y="2303074"/>
            <a:ext cx="4907846" cy="36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70934"/>
            <a:ext cx="10396882" cy="1566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«Вахта Памяти Вересов0 - 2023» в </a:t>
            </a:r>
            <a:br>
              <a:rPr lang="ru-RU" sz="3200" dirty="0" smtClean="0"/>
            </a:br>
            <a:r>
              <a:rPr lang="ru-RU" sz="3200" dirty="0" err="1" smtClean="0"/>
              <a:t>Коношском</a:t>
            </a:r>
            <a:r>
              <a:rPr lang="ru-RU" sz="3200" dirty="0" smtClean="0"/>
              <a:t> районе Архангельской области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55560" y="1987003"/>
            <a:ext cx="4215131" cy="3161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42" y="2341176"/>
            <a:ext cx="3506392" cy="2629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40" y="2225312"/>
            <a:ext cx="4106456" cy="30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72534"/>
            <a:ext cx="10396882" cy="10889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</a:t>
            </a:r>
            <a:r>
              <a:rPr lang="ru-RU" sz="3100" dirty="0" smtClean="0"/>
              <a:t>На средства проекта </a:t>
            </a:r>
            <a:r>
              <a:rPr lang="ru-RU" sz="3100" dirty="0" err="1" smtClean="0"/>
              <a:t>ПриобретенЫ</a:t>
            </a:r>
            <a:r>
              <a:rPr lang="ru-RU" sz="3100" dirty="0" smtClean="0"/>
              <a:t>:</a:t>
            </a:r>
            <a:br>
              <a:rPr lang="ru-RU" sz="3100" dirty="0" smtClean="0"/>
            </a:br>
            <a:r>
              <a:rPr lang="ru-RU" sz="3100" dirty="0" smtClean="0"/>
              <a:t> трёхместная палатка и металлоискатель.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75" y="2078831"/>
            <a:ext cx="4332366" cy="32492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3846" y="2135671"/>
            <a:ext cx="4180791" cy="3135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2788" y="3762172"/>
            <a:ext cx="1509556" cy="1132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0521" y="2049060"/>
            <a:ext cx="4700497" cy="35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21734"/>
            <a:ext cx="10396882" cy="8127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Поисковая деятельность способствует Становлению личности подростка.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44" y="1929520"/>
            <a:ext cx="4323644" cy="32427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4399" y="1389064"/>
            <a:ext cx="6045199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445999" y="372532"/>
            <a:ext cx="84668" cy="1862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2533" y="2116667"/>
            <a:ext cx="10803467" cy="3810000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настоящее время большое внимание в РФ уделяется патриотическому воспитанию школьников. </a:t>
            </a:r>
          </a:p>
          <a:p>
            <a:pPr marL="0" indent="0" algn="just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Наши Поездки под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Вересово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начались в 2016 г. потому, что   В 1942 г. в районе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Вересово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упал самолёт «ИЛ-4» ДБ-3Ф. </a:t>
            </a:r>
          </a:p>
          <a:p>
            <a:pPr marL="0" indent="0" algn="just">
              <a:buNone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Летом 2016 г.  Т.В. Бузько, учитель истории, и учащийся «8а» класса Гладышев Иван вместе с Пахомовым И.Ю. и Лебедевым Л.Н.  Впервые Приняли участие в раскопках под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Вересово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С тех пор в этот район ежегодно мы с учащимися ездим. 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1885" y="135467"/>
            <a:ext cx="5570797" cy="109517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23 августа 2016 г. : , Лебедев Л.Н.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Бузько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Т.В. , Гладышев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Иван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G:\Раскопки под Вересовом 22.08.2016\100_08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92" y="1230637"/>
            <a:ext cx="5304894" cy="39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Раскопки под Вересовом 22.08.2016\100_0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15" y="1355056"/>
            <a:ext cx="5381434" cy="45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10396882" cy="846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Пахомов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И.Ю, 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Гладышев Иван, Лебедев Л.Н. 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Подъём Винта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самолёта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«ИЛ -4» ДБ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-3Ф.</a:t>
            </a:r>
            <a:b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Фото Т.В. Бузько.</a:t>
            </a:r>
            <a:endParaRPr lang="ru-RU" dirty="0"/>
          </a:p>
        </p:txBody>
      </p:sp>
      <p:pic>
        <p:nvPicPr>
          <p:cNvPr id="4" name="Picture 2" descr="G:\Раскопки под Вересовом 22.08.2016\100_08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057" y="1454859"/>
            <a:ext cx="4409902" cy="3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Раскопки под Вересовом 22.08.2016\100_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242" y="1303280"/>
            <a:ext cx="4815499" cy="36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Двигатель самолёта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«ИЛ-4»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ДБ-3Ф, </a:t>
            </a:r>
            <a:r>
              <a:rPr lang="ru-RU" sz="2400" dirty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Цилиндр </a:t>
            </a:r>
            <a:r>
              <a:rPr lang="ru-RU" sz="2400" dirty="0" smtClean="0">
                <a:solidFill>
                  <a:srgbClr val="B80E0F"/>
                </a:solidFill>
                <a:latin typeface="Times New Roman" pitchFamily="18" charset="0"/>
                <a:cs typeface="Times New Roman" pitchFamily="18" charset="0"/>
              </a:rPr>
              <a:t>от двигателя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4" y="1837764"/>
            <a:ext cx="4409902" cy="3308465"/>
          </a:xfrm>
          <a:prstGeom prst="rect">
            <a:avLst/>
          </a:prstGeom>
        </p:spPr>
      </p:pic>
      <p:pic>
        <p:nvPicPr>
          <p:cNvPr id="5" name="Picture 2" descr="G:\Раскопки под Вересовом 22.08.2016\100_0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242" y="1566830"/>
            <a:ext cx="5654636" cy="42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1083733"/>
            <a:ext cx="2235200" cy="36745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Полевой тактический выход «Северный свет»</a:t>
            </a:r>
            <a:br>
              <a:rPr lang="ru-RU" sz="3200" dirty="0" smtClean="0"/>
            </a:br>
            <a:r>
              <a:rPr lang="ru-RU" sz="3200" dirty="0" err="1" smtClean="0"/>
              <a:t>Пежма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2019 г.</a:t>
            </a:r>
            <a:endParaRPr lang="ru-RU" sz="3200" dirty="0"/>
          </a:p>
        </p:txBody>
      </p:sp>
      <p:pic>
        <p:nvPicPr>
          <p:cNvPr id="10242" name="Picture 2" descr="https://pp.userapi.com/c853428/v853428920/ea5b/MJiCHmFZFg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1" y="685800"/>
            <a:ext cx="8161866" cy="54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pp.userapi.com/c853428/v853428920/ea6e/iva99yxyEW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7" y="297437"/>
            <a:ext cx="9062976" cy="58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77046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Участие ребят МБОУ «</a:t>
            </a:r>
            <a:r>
              <a:rPr lang="ru-RU" sz="2800" dirty="0" err="1" smtClean="0"/>
              <a:t>Подюжская</a:t>
            </a:r>
            <a:r>
              <a:rPr lang="ru-RU" sz="2800" dirty="0" smtClean="0"/>
              <a:t> СШ им. В.А. Абрамова» </a:t>
            </a:r>
            <a:br>
              <a:rPr lang="ru-RU" sz="2800" dirty="0" smtClean="0"/>
            </a:br>
            <a:r>
              <a:rPr lang="ru-RU" sz="2800" dirty="0" smtClean="0"/>
              <a:t>в «Вахтах Памяти» АРОО п/О «</a:t>
            </a:r>
            <a:r>
              <a:rPr lang="ru-RU" sz="2800" dirty="0" err="1" smtClean="0"/>
              <a:t>Вель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04655248"/>
              </p:ext>
            </p:extLst>
          </p:nvPr>
        </p:nvGraphicFramePr>
        <p:xfrm>
          <a:off x="685800" y="1643063"/>
          <a:ext cx="1039495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xmlns="" val="3981487045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xmlns="" val="509239898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xmlns="" val="1636246295"/>
                    </a:ext>
                  </a:extLst>
                </a:gridCol>
                <a:gridCol w="2868085">
                  <a:extLst>
                    <a:ext uri="{9D8B030D-6E8A-4147-A177-3AD203B41FA5}">
                      <a16:colId xmlns:a16="http://schemas.microsoft.com/office/drawing/2014/main" xmlns="" val="17512952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Вахта Памяти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Участвующие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Учитель/поисковик/ объединение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586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2019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Карелия «Вахта Памяти</a:t>
                      </a:r>
                      <a:r>
                        <a:rPr lang="ru-RU" baseline="0" dirty="0" smtClean="0"/>
                        <a:t> 2019»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Быков Дмитрий 8а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err="1" smtClean="0"/>
                        <a:t>Звездин</a:t>
                      </a:r>
                      <a:r>
                        <a:rPr lang="ru-RU" dirty="0" smtClean="0"/>
                        <a:t> Кирилл 8а 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Бузько Т.В.</a:t>
                      </a:r>
                    </a:p>
                    <a:p>
                      <a:r>
                        <a:rPr lang="ru-RU" dirty="0" smtClean="0"/>
                        <a:t>Пахомов И.Ю. </a:t>
                      </a:r>
                    </a:p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/>
                        <a:t>АРОО п/о </a:t>
                      </a:r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Вель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252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Карелия «Вахта Памяти 2021»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Быков Дмитрий 10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smtClean="0"/>
                        <a:t>Романов Дмитрий 10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Бузько Т.В.</a:t>
                      </a:r>
                    </a:p>
                    <a:p>
                      <a:r>
                        <a:rPr lang="ru-RU" dirty="0" smtClean="0"/>
                        <a:t>Пахомов И.Ю</a:t>
                      </a:r>
                    </a:p>
                    <a:p>
                      <a:r>
                        <a:rPr lang="ru-RU" dirty="0" smtClean="0"/>
                        <a:t>АРОО п/о </a:t>
                      </a:r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Вель</a:t>
                      </a:r>
                      <a:r>
                        <a:rPr lang="ru-RU" dirty="0" smtClean="0"/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8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2022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Синявино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Кировский район, Ленинградская область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Попова Вероника 8а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err="1" smtClean="0"/>
                        <a:t>Порохина</a:t>
                      </a:r>
                      <a:r>
                        <a:rPr lang="ru-RU" dirty="0" smtClean="0"/>
                        <a:t> Вероника 8а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Готовила к поездке Бузько Т.В. </a:t>
                      </a:r>
                    </a:p>
                    <a:p>
                      <a:r>
                        <a:rPr lang="ru-RU" baseline="0" dirty="0" smtClean="0"/>
                        <a:t>АРОО п/о  </a:t>
                      </a:r>
                      <a:r>
                        <a:rPr lang="ru-RU" baseline="0" dirty="0" smtClean="0"/>
                        <a:t>«</a:t>
                      </a:r>
                      <a:r>
                        <a:rPr lang="ru-RU" baseline="0" dirty="0" err="1" smtClean="0"/>
                        <a:t>Вель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641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2023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Синявино</a:t>
                      </a:r>
                      <a:r>
                        <a:rPr lang="ru-RU" dirty="0" smtClean="0"/>
                        <a:t>, Кировский район, Ленинградской области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Вохтомин</a:t>
                      </a:r>
                      <a:r>
                        <a:rPr lang="ru-RU" dirty="0" smtClean="0"/>
                        <a:t> Матвей 8 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smtClean="0"/>
                        <a:t>Жидович Дмитрий 8 а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Бузько Т.В.</a:t>
                      </a:r>
                    </a:p>
                    <a:p>
                      <a:r>
                        <a:rPr lang="ru-RU" smtClean="0"/>
                        <a:t>АРОО п/о </a:t>
                      </a:r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Вель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051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4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332658"/>
            <a:ext cx="8308776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 «Вахта Памяти 2019»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Подъём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останков второго солдата. 29.07.19 г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сапога найденного солдата извлекаются останки.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7" y="1607135"/>
            <a:ext cx="4992555" cy="3744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05" y="6858000"/>
            <a:ext cx="1014093" cy="760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16" y="1255038"/>
            <a:ext cx="2692152" cy="201911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2165869" y="7042934"/>
            <a:ext cx="272711" cy="20453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66" y="3479343"/>
            <a:ext cx="2921454" cy="2191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52" y="1401944"/>
            <a:ext cx="2260937" cy="16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589</Words>
  <Application>Microsoft Office PowerPoint</Application>
  <PresentationFormat>Произвольный</PresentationFormat>
  <Paragraphs>68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Главное мероприятие</vt:lpstr>
      <vt:lpstr>Поисковыми тропами</vt:lpstr>
      <vt:lpstr>Презентация PowerPoint</vt:lpstr>
      <vt:lpstr>23 августа 2016 г. : , Лебедев Л.Н. Бузько Т.В. , Гладышев Иван.</vt:lpstr>
      <vt:lpstr>Пахомов И.Ю,  Гладышев Иван, Лебедев Л.Н.  Подъём Винта самолёта «ИЛ -4» ДБ -3Ф. Фото Т.В. Бузько.</vt:lpstr>
      <vt:lpstr>Двигатель самолёта «ИЛ-4» ДБ-3Ф, Цилиндр от двигателя </vt:lpstr>
      <vt:lpstr>Полевой тактический выход «Северный свет» Пежма. 2019 г.</vt:lpstr>
      <vt:lpstr>Презентация PowerPoint</vt:lpstr>
      <vt:lpstr>Участие ребят МБОУ «Подюжская СШ им. В.А. Абрамова»  в «Вахтах Памяти» АРОО п/О «Вель»</vt:lpstr>
      <vt:lpstr>Карелия «Вахта Памяти 2019»  Подъём останков второго солдата. 29.07.19 г Из сапога найденного солдата извлекаются останки.</vt:lpstr>
      <vt:lpstr>Участвуем в реализации проекта АРОО П/о «Вель»  «Мир вашему дому»</vt:lpstr>
      <vt:lpstr> </vt:lpstr>
      <vt:lpstr> </vt:lpstr>
      <vt:lpstr>Презентация PowerPoint</vt:lpstr>
      <vt:lpstr>Презентация PowerPoint</vt:lpstr>
      <vt:lpstr>Игра «поисковыми тропами». Конкурсы.  развитие у подростков самостоятельности, взаимопомощи, ответственности.</vt:lpstr>
      <vt:lpstr>« Вахта Памяти Синявино – 2023»,  в кировском районе Ленинградской области</vt:lpstr>
      <vt:lpstr>«Вахта Памяти Вересов0 - 2023» в  Коношском районе Архангельской области</vt:lpstr>
      <vt:lpstr>    На средства проекта ПриобретенЫ:  трёхместная палатка и металлоискатель.</vt:lpstr>
      <vt:lpstr>Поисковая деятельность способствует Становлению личности подростка.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Становление личности подростка через поисковую деятельность</dc:title>
  <dc:creator>MiR</dc:creator>
  <cp:lastModifiedBy>user</cp:lastModifiedBy>
  <cp:revision>29</cp:revision>
  <dcterms:created xsi:type="dcterms:W3CDTF">2023-09-27T16:27:42Z</dcterms:created>
  <dcterms:modified xsi:type="dcterms:W3CDTF">2023-12-22T08:44:05Z</dcterms:modified>
</cp:coreProperties>
</file>