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87" r:id="rId8"/>
    <p:sldId id="277" r:id="rId9"/>
    <p:sldId id="288" r:id="rId10"/>
    <p:sldId id="285" r:id="rId11"/>
    <p:sldId id="282" r:id="rId12"/>
    <p:sldId id="286" r:id="rId13"/>
    <p:sldId id="284" r:id="rId14"/>
    <p:sldId id="283" r:id="rId15"/>
    <p:sldId id="281" r:id="rId16"/>
    <p:sldId id="276" r:id="rId17"/>
    <p:sldId id="280" r:id="rId18"/>
    <p:sldId id="279" r:id="rId19"/>
    <p:sldId id="278" r:id="rId20"/>
    <p:sldId id="275" r:id="rId21"/>
    <p:sldId id="272" r:id="rId22"/>
    <p:sldId id="273" r:id="rId23"/>
    <p:sldId id="274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12" autoAdjust="0"/>
  </p:normalViewPr>
  <p:slideViewPr>
    <p:cSldViewPr>
      <p:cViewPr varScale="1">
        <p:scale>
          <a:sx n="78" d="100"/>
          <a:sy n="78" d="100"/>
        </p:scale>
        <p:origin x="-157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8AFC30-A64E-453A-AA35-3149C81FC3E2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E6C85C3-D338-491B-85CA-EA00CC735C0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273696"/>
          </a:xfrm>
        </p:spPr>
        <p:txBody>
          <a:bodyPr>
            <a:normAutofit/>
          </a:bodyPr>
          <a:lstStyle/>
          <a:p>
            <a:r>
              <a:rPr lang="ru-RU" sz="12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Материал подготовила: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Бузько  Татьяна Владимировна, учитель истории и обществознания.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МБОУ «</a:t>
            </a:r>
            <a:r>
              <a:rPr lang="ru-RU" sz="1200" dirty="0" err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Подюжская</a:t>
            </a:r>
            <a:r>
              <a:rPr lang="ru-RU" sz="12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СШ им. В,А. Абрамова» </a:t>
            </a:r>
            <a:endParaRPr lang="ru-RU" sz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4705" y="4293096"/>
            <a:ext cx="6629400" cy="153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«</a:t>
            </a:r>
            <a:r>
              <a:rPr lang="ru-RU" sz="2700" b="1" dirty="0" smtClean="0">
                <a:cs typeface="Times New Roman" panose="02020603050405020304" pitchFamily="18" charset="0"/>
              </a:rPr>
              <a:t>Вахта памяти </a:t>
            </a:r>
            <a:r>
              <a:rPr lang="ru-RU" sz="2700" b="1" dirty="0" err="1" smtClean="0">
                <a:cs typeface="Times New Roman" panose="02020603050405020304" pitchFamily="18" charset="0"/>
              </a:rPr>
              <a:t>синявино</a:t>
            </a:r>
            <a:r>
              <a:rPr lang="ru-RU" sz="2700" b="1" dirty="0" smtClean="0">
                <a:cs typeface="Times New Roman" panose="02020603050405020304" pitchFamily="18" charset="0"/>
              </a:rPr>
              <a:t> 2024»</a:t>
            </a:r>
            <a:br>
              <a:rPr lang="ru-RU" sz="2700" b="1" dirty="0" smtClean="0">
                <a:cs typeface="Times New Roman" panose="02020603050405020304" pitchFamily="18" charset="0"/>
              </a:rPr>
            </a:br>
            <a:r>
              <a:rPr lang="ru-RU" sz="2700" b="1" dirty="0" smtClean="0">
                <a:cs typeface="Times New Roman" panose="02020603050405020304" pitchFamily="18" charset="0"/>
              </a:rPr>
              <a:t>Поисковая экспедиция </a:t>
            </a:r>
            <a:br>
              <a:rPr lang="ru-RU" sz="2700" b="1" dirty="0" smtClean="0">
                <a:cs typeface="Times New Roman" panose="02020603050405020304" pitchFamily="18" charset="0"/>
              </a:rPr>
            </a:br>
            <a:r>
              <a:rPr lang="ru-RU" sz="2700" b="1" dirty="0" smtClean="0">
                <a:cs typeface="Times New Roman" panose="02020603050405020304" pitchFamily="18" charset="0"/>
              </a:rPr>
              <a:t>«Шлиссельбургский десант»</a:t>
            </a:r>
            <a:br>
              <a:rPr lang="ru-RU" sz="2700" b="1" dirty="0" smtClean="0">
                <a:cs typeface="Times New Roman" panose="02020603050405020304" pitchFamily="18" charset="0"/>
              </a:rPr>
            </a:br>
            <a:r>
              <a:rPr lang="ru-RU" sz="1800" b="1" i="1" dirty="0" smtClean="0">
                <a:cs typeface="Times New Roman" panose="02020603050405020304" pitchFamily="18" charset="0"/>
              </a:rPr>
              <a:t>Посвящается 80 – </a:t>
            </a:r>
            <a:r>
              <a:rPr lang="ru-RU" sz="1800" b="1" i="1" dirty="0" err="1" smtClean="0">
                <a:cs typeface="Times New Roman" panose="02020603050405020304" pitchFamily="18" charset="0"/>
              </a:rPr>
              <a:t>летию</a:t>
            </a:r>
            <a:r>
              <a:rPr lang="ru-RU" sz="1800" b="1" i="1" dirty="0" smtClean="0">
                <a:cs typeface="Times New Roman" panose="02020603050405020304" pitchFamily="18" charset="0"/>
              </a:rPr>
              <a:t> Великой победы</a:t>
            </a:r>
            <a:br>
              <a:rPr lang="ru-RU" sz="1800" b="1" i="1" dirty="0" smtClean="0">
                <a:cs typeface="Times New Roman" panose="02020603050405020304" pitchFamily="18" charset="0"/>
              </a:rPr>
            </a:br>
            <a:r>
              <a:rPr lang="ru-RU" sz="1800" b="1" i="1" dirty="0" smtClean="0"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cs typeface="Times New Roman" panose="02020603050405020304" pitchFamily="18" charset="0"/>
              </a:rPr>
            </a:br>
            <a:endParaRPr lang="ru-RU" sz="1800" b="1" i="1" dirty="0"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17232"/>
            <a:ext cx="784244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/>
              <a:t>Поисковая экспедиция «Шлиссельбургский десант</a:t>
            </a:r>
            <a:r>
              <a:rPr lang="ru-RU" sz="2400" b="1" dirty="0" smtClean="0"/>
              <a:t>» </a:t>
            </a:r>
            <a:r>
              <a:rPr lang="ru-RU" sz="1600" b="1" dirty="0" smtClean="0"/>
              <a:t>(на поиски </a:t>
            </a:r>
            <a:r>
              <a:rPr lang="ru-RU" sz="1600" b="1" dirty="0" err="1" smtClean="0"/>
              <a:t>маргеловцев</a:t>
            </a:r>
            <a:r>
              <a:rPr lang="ru-RU" sz="1600" b="1" dirty="0" smtClean="0"/>
              <a:t>)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1224136"/>
          </a:xfrm>
        </p:spPr>
        <p:txBody>
          <a:bodyPr/>
          <a:lstStyle/>
          <a:p>
            <a:r>
              <a:rPr lang="ru-RU" dirty="0"/>
              <a:t>Переправа через </a:t>
            </a:r>
            <a:r>
              <a:rPr lang="ru-RU" dirty="0" err="1"/>
              <a:t>Новоладожский</a:t>
            </a:r>
            <a:r>
              <a:rPr lang="ru-RU" dirty="0"/>
              <a:t> канал.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esktop\Новая папка (4)\20240427_105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52936"/>
            <a:ext cx="3147814" cy="357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Новая папка (4)\20240505_094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651870" cy="46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Найденные артефакты</a:t>
            </a:r>
            <a:endParaRPr lang="ru-RU" sz="2800" b="1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26128" y="1340768"/>
            <a:ext cx="4040188" cy="648072"/>
          </a:xfrm>
        </p:spPr>
        <p:txBody>
          <a:bodyPr/>
          <a:lstStyle/>
          <a:p>
            <a:r>
              <a:rPr lang="ru-RU" dirty="0" smtClean="0"/>
              <a:t>Немецкая каска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Новая папка (4)\20240430_125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321982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Новая папка (4)\20240430_1145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0788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0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15362" name="Picture 2" descr="C:\Users\user\Desktop\Новая папка (4)\20240427_122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734272" cy="35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Новая папка (4)\20240430_1248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36" y="3307296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8"/>
          <p:cNvSpPr>
            <a:spLocks noGrp="1"/>
          </p:cNvSpPr>
          <p:nvPr>
            <p:ph idx="1"/>
          </p:nvPr>
        </p:nvSpPr>
        <p:spPr>
          <a:xfrm>
            <a:off x="5220072" y="1844824"/>
            <a:ext cx="3466728" cy="4281339"/>
          </a:xfrm>
        </p:spPr>
        <p:txBody>
          <a:bodyPr/>
          <a:lstStyle/>
          <a:p>
            <a:pPr marL="114300" indent="0">
              <a:buNone/>
            </a:pPr>
            <a:r>
              <a:rPr lang="ru-RU" b="1" dirty="0" smtClean="0"/>
              <a:t>Лопатка  </a:t>
            </a:r>
            <a:r>
              <a:rPr lang="ru-RU" b="1" dirty="0"/>
              <a:t>и бляшка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443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 Память «О Шлиссельбургском десанте»</a:t>
            </a:r>
            <a:endParaRPr lang="ru-RU" sz="2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3314" name="Picture 2" descr="C:\Users\user\Desktop\Новая папка (4)\20240427_190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65412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0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Второе направление </a:t>
            </a:r>
            <a:r>
              <a:rPr lang="ru-RU" sz="2400" b="1" dirty="0" smtClean="0"/>
              <a:t>поисков </a:t>
            </a:r>
            <a:r>
              <a:rPr lang="ru-RU" sz="2400" b="1" dirty="0" smtClean="0"/>
              <a:t>-   по Путиловскому тракту 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C:\Users\user\Desktop\Новая папка (4)\20240429_105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6972267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Во время раскопов</a:t>
            </a:r>
            <a:endParaRPr lang="ru-RU" sz="20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user\Desktop\Новая папка (4)\20240502_112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73" y="2276872"/>
            <a:ext cx="415509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татья и фото о Вахте Памяти 2024\Раскоп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9" y="227687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6128" y="188640"/>
            <a:ext cx="8260672" cy="864097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Предметы, найденные во время раскопок: якорь, разорванный снаряд, клещи для разрезания колючей проволоки, немецкий </a:t>
            </a:r>
            <a:r>
              <a:rPr lang="ru-RU" sz="1600" b="1" dirty="0" err="1" smtClean="0"/>
              <a:t>мунштук</a:t>
            </a:r>
            <a:r>
              <a:rPr lang="ru-RU" sz="1600" b="1" dirty="0" smtClean="0"/>
              <a:t>, мина, крышка.</a:t>
            </a:r>
            <a:endParaRPr lang="ru-RU" sz="1600" b="1" dirty="0"/>
          </a:p>
        </p:txBody>
      </p:sp>
      <p:pic>
        <p:nvPicPr>
          <p:cNvPr id="5126" name="Picture 6" descr="C:\Users\user\Desktop\Новая папка (4)\20240503_185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3730"/>
            <a:ext cx="2901376" cy="21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 (4)\20240506_20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Новая папка (4)\20240505_163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96753"/>
            <a:ext cx="2215282" cy="295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овая папка (4)\20240505_115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361" y="1196752"/>
            <a:ext cx="2211709" cy="29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Новая папка (4)\20240503_170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404874"/>
            <a:ext cx="1800198" cy="22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Новая папка (4)\20240503_1228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8359"/>
            <a:ext cx="2400268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600" dirty="0" smtClean="0"/>
              <a:t>Ручка от ложки.</a:t>
            </a:r>
            <a:endParaRPr lang="ru-RU" sz="2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 smtClean="0"/>
              <a:t>Граната РГД и другое.</a:t>
            </a:r>
            <a:endParaRPr lang="ru-RU" sz="2400" dirty="0"/>
          </a:p>
        </p:txBody>
      </p:sp>
      <p:pic>
        <p:nvPicPr>
          <p:cNvPr id="9218" name="Picture 2" descr="C:\Users\user\Desktop\Новая папка (4)\20240502_11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02991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Новая папка (4)\20240502_1312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74" y="65531"/>
            <a:ext cx="4083918" cy="49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ящик </a:t>
            </a:r>
            <a:r>
              <a:rPr lang="ru-RU" sz="2400" b="1" dirty="0" smtClean="0">
                <a:latin typeface="+mn-lt"/>
              </a:rPr>
              <a:t>для снарядов.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91741"/>
            <a:ext cx="8229600" cy="43735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8194" name="Picture 2" descr="C:\Users\user\Desktop\Новая папка (4)\20240503_121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6" y="1196752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6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6443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+mn-lt"/>
              </a:rPr>
              <a:t>Медаль (без документов к ней)</a:t>
            </a:r>
            <a:endParaRPr lang="ru-RU" sz="2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C:\Users\user\Desktop\Новая папка (4)\20240504_174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18810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«Вахте Памяти </a:t>
            </a:r>
            <a:r>
              <a:rPr lang="ru-RU" dirty="0" err="1" smtClean="0"/>
              <a:t>Синявино</a:t>
            </a:r>
            <a:r>
              <a:rPr lang="ru-RU" dirty="0" smtClean="0"/>
              <a:t> – 2024»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6128" y="1988839"/>
            <a:ext cx="3641816" cy="4137639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19 апреля 2024 г. в рамках подготовки к «Вахте Памяти </a:t>
            </a:r>
            <a:r>
              <a:rPr lang="ru-RU" dirty="0" err="1" smtClean="0"/>
              <a:t>Синявино</a:t>
            </a:r>
            <a:r>
              <a:rPr lang="ru-RU" dirty="0" smtClean="0"/>
              <a:t> 2024» и поисковой экспедиции «Шлиссельбургский десант» бойцы поискового объединения «</a:t>
            </a:r>
            <a:r>
              <a:rPr lang="ru-RU" dirty="0" err="1" smtClean="0"/>
              <a:t>Вель</a:t>
            </a:r>
            <a:r>
              <a:rPr lang="ru-RU" dirty="0" smtClean="0"/>
              <a:t>» встретились с ребятами  «МБОУ </a:t>
            </a:r>
            <a:r>
              <a:rPr lang="ru-RU" dirty="0" err="1" smtClean="0"/>
              <a:t>Подюжской</a:t>
            </a:r>
            <a:r>
              <a:rPr lang="ru-RU" dirty="0" smtClean="0"/>
              <a:t> школы им. В.А. Абрамова»</a:t>
            </a:r>
            <a:endParaRPr lang="ru-RU" dirty="0"/>
          </a:p>
        </p:txBody>
      </p:sp>
      <p:pic>
        <p:nvPicPr>
          <p:cNvPr id="11266" name="Picture 2" descr="C:\Users\user\Desktop\Поисковая экспедиция 2024\20240416_11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6673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Утреннее построение  бойцов поискового объединения «</a:t>
            </a:r>
            <a:r>
              <a:rPr lang="ru-RU" sz="2000" b="1" dirty="0" err="1" smtClean="0"/>
              <a:t>Вель</a:t>
            </a:r>
            <a:r>
              <a:rPr lang="ru-RU" sz="2000" b="1" dirty="0" smtClean="0"/>
              <a:t>» 7 мая 2024 г.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user\Desktop\Новая папка (4)\20240507_131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4137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последний день </a:t>
            </a:r>
            <a:br>
              <a:rPr lang="ru-RU" sz="2000" b="1" dirty="0" smtClean="0"/>
            </a:br>
            <a:r>
              <a:rPr lang="ru-RU" sz="2000" b="1" dirty="0" smtClean="0"/>
              <a:t>«Вахты Памяти в </a:t>
            </a:r>
            <a:r>
              <a:rPr lang="ru-RU" sz="2000" b="1" dirty="0" err="1" smtClean="0"/>
              <a:t>Синявино</a:t>
            </a:r>
            <a:r>
              <a:rPr lang="ru-RU" sz="2000" b="1" dirty="0" smtClean="0"/>
              <a:t>». </a:t>
            </a:r>
            <a:br>
              <a:rPr lang="ru-RU" sz="2000" b="1" dirty="0" smtClean="0"/>
            </a:br>
            <a:r>
              <a:rPr lang="ru-RU" sz="2000" b="1" dirty="0" smtClean="0"/>
              <a:t> 8 мая 2024 г.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Новая папка (4)\20240507_15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10554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6528" y="188640"/>
            <a:ext cx="8229600" cy="1008112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Сертификатами за поисковую экспедицию «Шлиссельбургский десант 2024» награждены : Попова Вероника, учащаяся 10 класса и </a:t>
            </a:r>
            <a:r>
              <a:rPr lang="ru-RU" sz="1600" b="1" dirty="0" err="1" smtClean="0"/>
              <a:t>Голубина</a:t>
            </a:r>
            <a:r>
              <a:rPr lang="ru-RU" sz="1600" b="1" dirty="0" smtClean="0"/>
              <a:t> Екатерина, учащаяся 7 класса МБОУ «</a:t>
            </a:r>
            <a:r>
              <a:rPr lang="ru-RU" sz="1600" b="1" dirty="0" err="1" smtClean="0"/>
              <a:t>Подюжская</a:t>
            </a:r>
            <a:r>
              <a:rPr lang="ru-RU" sz="1600" b="1" dirty="0" smtClean="0"/>
              <a:t> СШ им. В.А. Абрамова»</a:t>
            </a:r>
            <a:endParaRPr lang="ru-RU" sz="16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Новая папка (4)\20240507_164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3" y="1556792"/>
            <a:ext cx="375988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Новая папка (4)\20240507_134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436105" cy="482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b="1" dirty="0" smtClean="0"/>
              <a:t>За «Вахту Памяти»  и  </a:t>
            </a:r>
            <a:r>
              <a:rPr lang="ru-RU" sz="1600" b="1" dirty="0"/>
              <a:t>поисковую экспедицию «Шлиссельбургский десант 2024» 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награждена медалью </a:t>
            </a:r>
            <a:br>
              <a:rPr lang="ru-RU" sz="1600" b="1" dirty="0" smtClean="0"/>
            </a:br>
            <a:r>
              <a:rPr lang="ru-RU" sz="1600" b="1" dirty="0" smtClean="0"/>
              <a:t>Бузько </a:t>
            </a:r>
            <a:r>
              <a:rPr lang="ru-RU" sz="1600" b="1" dirty="0"/>
              <a:t>Т</a:t>
            </a:r>
            <a:r>
              <a:rPr lang="ru-RU" sz="1600" b="1" dirty="0" smtClean="0"/>
              <a:t>атьяна Владимировна, </a:t>
            </a:r>
            <a:br>
              <a:rPr lang="ru-RU" sz="1600" b="1" dirty="0" smtClean="0"/>
            </a:br>
            <a:r>
              <a:rPr lang="ru-RU" sz="1600" b="1" dirty="0" smtClean="0"/>
              <a:t>учитель истории МБОУ </a:t>
            </a:r>
            <a:r>
              <a:rPr lang="ru-RU" sz="1600" b="1" dirty="0"/>
              <a:t>«</a:t>
            </a:r>
            <a:r>
              <a:rPr lang="ru-RU" sz="1600" b="1" dirty="0" err="1"/>
              <a:t>Подюжская</a:t>
            </a:r>
            <a:r>
              <a:rPr lang="ru-RU" sz="1600" b="1" dirty="0"/>
              <a:t> СШ им. </a:t>
            </a:r>
            <a:r>
              <a:rPr lang="ru-RU" sz="1600" b="1" dirty="0" smtClean="0"/>
              <a:t> В.А</a:t>
            </a:r>
            <a:r>
              <a:rPr lang="ru-RU" sz="1600" b="1" dirty="0"/>
              <a:t>. Абрамова», </a:t>
            </a:r>
            <a:r>
              <a:rPr lang="ru-RU" sz="1600" b="1" dirty="0" smtClean="0"/>
              <a:t>поисковик </a:t>
            </a:r>
            <a:r>
              <a:rPr lang="ru-RU" sz="1600" b="1" dirty="0"/>
              <a:t>АРОО П/О «</a:t>
            </a:r>
            <a:r>
              <a:rPr lang="ru-RU" sz="1600" b="1" dirty="0" err="1"/>
              <a:t>Вель</a:t>
            </a:r>
            <a:r>
              <a:rPr lang="ru-RU" sz="1600" b="1" dirty="0" smtClean="0"/>
              <a:t>».</a:t>
            </a:r>
            <a:endParaRPr lang="ru-RU" sz="1600" b="1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56177" y="4509120"/>
            <a:ext cx="2736303" cy="161735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400" dirty="0" smtClean="0"/>
              <a:t>Медаль и удостоверение к ней.</a:t>
            </a:r>
            <a:endParaRPr lang="ru-RU" sz="2400" dirty="0"/>
          </a:p>
        </p:txBody>
      </p:sp>
      <p:pic>
        <p:nvPicPr>
          <p:cNvPr id="3074" name="Picture 2" descr="C:\Users\user\Desktop\Новая папка (4)\20240509_10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9134"/>
            <a:ext cx="576064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7964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/>
          <a:lstStyle/>
          <a:p>
            <a:pPr marL="114300" indent="0" algn="ctr">
              <a:buNone/>
            </a:pPr>
            <a:endParaRPr lang="ru-RU" dirty="0" smtClean="0"/>
          </a:p>
          <a:p>
            <a:pPr marL="114300" indent="0" algn="ctr">
              <a:buNone/>
            </a:pPr>
            <a:r>
              <a:rPr lang="ru-RU" b="1" dirty="0" smtClean="0"/>
              <a:t>«Война не окончена, пока не похоронен последний солдат»</a:t>
            </a:r>
          </a:p>
          <a:p>
            <a:pPr marL="114300" indent="0" algn="r">
              <a:buNone/>
            </a:pPr>
            <a:r>
              <a:rPr lang="ru-RU" sz="2000" dirty="0" smtClean="0"/>
              <a:t>А.В. Суворов.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3" y="836712"/>
            <a:ext cx="76200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Подготовка к «Вахте Памяти </a:t>
            </a:r>
            <a:r>
              <a:rPr lang="ru-RU" sz="2800" b="1" dirty="0" err="1"/>
              <a:t>Синявино</a:t>
            </a:r>
            <a:r>
              <a:rPr lang="ru-RU" sz="2800" b="1" dirty="0"/>
              <a:t> – 2024»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26128" y="1772815"/>
            <a:ext cx="3065752" cy="4353663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Постников Виктор Вячеславович, заместитель командира п/о «</a:t>
            </a:r>
            <a:r>
              <a:rPr lang="ru-RU" dirty="0" err="1" smtClean="0"/>
              <a:t>Вель</a:t>
            </a:r>
            <a:r>
              <a:rPr lang="ru-RU" dirty="0" smtClean="0"/>
              <a:t>»,  рассказывает о том, как проходят поисковые экспедиции, как в них участвуют школьники, какие артефакты ребята </a:t>
            </a:r>
            <a:r>
              <a:rPr lang="ru-RU" dirty="0" smtClean="0"/>
              <a:t>привозят </a:t>
            </a:r>
            <a:r>
              <a:rPr lang="ru-RU" dirty="0" smtClean="0"/>
              <a:t>с «Вахт Памяти», раскопок 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ru-RU"/>
          </a:p>
        </p:txBody>
      </p:sp>
      <p:pic>
        <p:nvPicPr>
          <p:cNvPr id="12290" name="Picture 2" descr="C:\Users\user\Desktop\Поисковая экспедиция 2024\20240416_113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5194123" cy="38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Подготовка к «Вахте Памяти </a:t>
            </a:r>
            <a:r>
              <a:rPr lang="ru-RU" sz="2400" b="1" dirty="0" err="1"/>
              <a:t>Синявино</a:t>
            </a:r>
            <a:r>
              <a:rPr lang="ru-RU" sz="2400" b="1" dirty="0"/>
              <a:t> – 2024»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338410"/>
          </a:xfrm>
        </p:spPr>
        <p:txBody>
          <a:bodyPr/>
          <a:lstStyle/>
          <a:p>
            <a:r>
              <a:rPr lang="ru-RU" b="0" dirty="0" smtClean="0"/>
              <a:t>Снаряжение </a:t>
            </a:r>
            <a:r>
              <a:rPr lang="ru-RU" b="0" dirty="0" smtClean="0"/>
              <a:t>бойца в настоящее время.</a:t>
            </a:r>
            <a:endParaRPr lang="ru-RU" b="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user\Desktop\Поисковая экспедиция 2024\20240416_142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20888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Поисковая экспедиция 2024\20240416_145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329436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4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Подготовка к «Вахте Памяти </a:t>
            </a:r>
            <a:r>
              <a:rPr lang="ru-RU" sz="2400" b="1" dirty="0" err="1"/>
              <a:t>Синявино</a:t>
            </a:r>
            <a:r>
              <a:rPr lang="ru-RU" sz="2400" b="1" dirty="0"/>
              <a:t> – 2024»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2" y="4653136"/>
            <a:ext cx="2376264" cy="152678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/>
              <a:t>О</a:t>
            </a:r>
            <a:r>
              <a:rPr lang="ru-RU" sz="2400" dirty="0" smtClean="0"/>
              <a:t>тработка практических навыков.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14338" name="Picture 2" descr="C:\Users\user\Desktop\Поисковая экспедиция 2024\20240416_150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74794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Подготовка к «Вахте Памяти </a:t>
            </a:r>
            <a:r>
              <a:rPr lang="ru-RU" sz="2400" b="1" dirty="0" err="1"/>
              <a:t>Синявино</a:t>
            </a:r>
            <a:r>
              <a:rPr lang="ru-RU" sz="2400" b="1" dirty="0"/>
              <a:t> – 2024»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941168"/>
            <a:ext cx="2088232" cy="118499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000" dirty="0" smtClean="0"/>
              <a:t>Встреча с бойцом СВО.</a:t>
            </a:r>
            <a:endParaRPr lang="ru-RU" sz="2000" dirty="0"/>
          </a:p>
        </p:txBody>
      </p:sp>
      <p:pic>
        <p:nvPicPr>
          <p:cNvPr id="15362" name="Picture 2" descr="C:\Users\user\Desktop\Поисковая экспедиция 2024\20240416_151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6024670" cy="45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Мемориал «</a:t>
            </a:r>
            <a:r>
              <a:rPr lang="ru-RU" sz="3200" b="1" dirty="0" err="1" smtClean="0"/>
              <a:t>Синявинские</a:t>
            </a:r>
            <a:r>
              <a:rPr lang="ru-RU" sz="3200" b="1" dirty="0" smtClean="0"/>
              <a:t> высоты»</a:t>
            </a:r>
            <a:endParaRPr lang="ru-RU" sz="3200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user\Desktop\Новая папка (4)\20240425_162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84376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Новая папка (4)\20240425_161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354385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16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 smtClean="0"/>
              <a:t>Лагерь поискового объединения «</a:t>
            </a:r>
            <a:r>
              <a:rPr lang="ru-RU" sz="2700" b="1" dirty="0" err="1" smtClean="0"/>
              <a:t>Вель</a:t>
            </a:r>
            <a:r>
              <a:rPr lang="ru-RU" sz="2700" b="1" dirty="0" smtClean="0"/>
              <a:t>»</a:t>
            </a:r>
            <a:endParaRPr lang="ru-RU" sz="28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251520" y="3068960"/>
            <a:ext cx="2376264" cy="305751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2000" dirty="0" smtClean="0"/>
              <a:t>В 60 метрах от Мемориала «</a:t>
            </a:r>
            <a:r>
              <a:rPr lang="ru-RU" sz="2000" dirty="0" err="1" smtClean="0"/>
              <a:t>Синявинские</a:t>
            </a:r>
            <a:r>
              <a:rPr lang="ru-RU" sz="2000" dirty="0" smtClean="0"/>
              <a:t> высоты» располагается лагерь поискового объединения «</a:t>
            </a:r>
            <a:r>
              <a:rPr lang="ru-RU" sz="2000" dirty="0" err="1" smtClean="0"/>
              <a:t>Вель</a:t>
            </a:r>
            <a:r>
              <a:rPr lang="ru-RU" sz="2000" dirty="0" smtClean="0"/>
              <a:t>». </a:t>
            </a: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6146" name="Picture 2" descr="C:\Users\user\Desktop\Новая папка (4)\20240504_18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6132173" cy="459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8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Утреннее построение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После утреннего построения бойцы поискового объединения разбиваются на группы: первая -  отправляется через </a:t>
            </a:r>
            <a:r>
              <a:rPr lang="ru-RU" dirty="0" err="1" smtClean="0"/>
              <a:t>Новоладожский</a:t>
            </a:r>
            <a:r>
              <a:rPr lang="ru-RU" dirty="0" smtClean="0"/>
              <a:t> канал на поиски </a:t>
            </a:r>
            <a:r>
              <a:rPr lang="ru-RU" dirty="0" err="1" smtClean="0"/>
              <a:t>маргеловцев</a:t>
            </a:r>
            <a:r>
              <a:rPr lang="ru-RU" dirty="0" smtClean="0"/>
              <a:t>, участвовавших в прорыве блокады Ленинграда, вторая - по Путиловскому тракту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endParaRPr lang="ru-RU" dirty="0"/>
          </a:p>
        </p:txBody>
      </p:sp>
      <p:pic>
        <p:nvPicPr>
          <p:cNvPr id="1026" name="Picture 2" descr="F:\Статья и фото о Вахте Памяти 2024\Утреннее постро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499991" cy="33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4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477</TotalTime>
  <Words>397</Words>
  <Application>Microsoft Office PowerPoint</Application>
  <PresentationFormat>Экран (4:3)</PresentationFormat>
  <Paragraphs>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Аптека</vt:lpstr>
      <vt:lpstr>«Вахта памяти синявино 2024» Поисковая экспедиция  «Шлиссельбургский десант» Посвящается 80 – летию Великой победы  </vt:lpstr>
      <vt:lpstr>Подготовка к «Вахте Памяти Синявино – 2024»</vt:lpstr>
      <vt:lpstr>Подготовка к «Вахте Памяти Синявино – 2024»</vt:lpstr>
      <vt:lpstr>Подготовка к «Вахте Памяти Синявино – 2024»</vt:lpstr>
      <vt:lpstr>Подготовка к «Вахте Памяти Синявино – 2024»</vt:lpstr>
      <vt:lpstr>Подготовка к «Вахте Памяти Синявино – 2024»</vt:lpstr>
      <vt:lpstr>Мемориал «Синявинские высоты»</vt:lpstr>
      <vt:lpstr>Лагерь поискового объединения «Вель»</vt:lpstr>
      <vt:lpstr>Утреннее построение</vt:lpstr>
      <vt:lpstr>Поисковая экспедиция «Шлиссельбургский десант» (на поиски маргеловцев) </vt:lpstr>
      <vt:lpstr>Найденные артефакты</vt:lpstr>
      <vt:lpstr> </vt:lpstr>
      <vt:lpstr>В Память «О Шлиссельбургском десанте»</vt:lpstr>
      <vt:lpstr>Второе направление поисков -   по Путиловскому тракту .</vt:lpstr>
      <vt:lpstr>Во время раскопов</vt:lpstr>
      <vt:lpstr>Предметы, найденные во время раскопок: якорь, разорванный снаряд, клещи для разрезания колючей проволоки, немецкий мунштук, мина, крышка.</vt:lpstr>
      <vt:lpstr>Презентация PowerPoint</vt:lpstr>
      <vt:lpstr>ящик для снарядов.</vt:lpstr>
      <vt:lpstr>Медаль (без документов к ней)</vt:lpstr>
      <vt:lpstr>Утреннее построение  бойцов поискового объединения «Вель» 7 мая 2024 г.</vt:lpstr>
      <vt:lpstr>последний день  «Вахты Памяти в Синявино».   8 мая 2024 г.</vt:lpstr>
      <vt:lpstr>Сертификатами за поисковую экспедицию «Шлиссельбургский десант 2024» награждены : Попова Вероника, учащаяся 10 класса и Голубина Екатерина, учащаяся 7 класса МБОУ «Подюжская СШ им. В.А. Абрамова»</vt:lpstr>
      <vt:lpstr>За «Вахту Памяти»  и  поисковую экспедицию «Шлиссельбургский десант 2024»  награждена медалью  Бузько Татьяна Владимировна,  учитель истории МБОУ «Подюжская СШ им.  В.А. Абрамова», поисковик АРОО П/О «Вель».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Поисковая экспедиция  «Шлиссельбургский десант» (апрель – май 2024 г.) </dc:title>
  <dc:creator>user</dc:creator>
  <cp:lastModifiedBy>user</cp:lastModifiedBy>
  <cp:revision>27</cp:revision>
  <dcterms:created xsi:type="dcterms:W3CDTF">2024-10-29T06:18:51Z</dcterms:created>
  <dcterms:modified xsi:type="dcterms:W3CDTF">2025-04-01T12:45:46Z</dcterms:modified>
</cp:coreProperties>
</file>