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Знакомство активистов  </a:t>
            </a:r>
            <a:r>
              <a:rPr lang="ru-RU" b="1" dirty="0" err="1" smtClean="0"/>
              <a:t>Коношского</a:t>
            </a:r>
            <a:r>
              <a:rPr lang="ru-RU" b="1" dirty="0" smtClean="0"/>
              <a:t> района  с написанием и реализацией проекта «Становление </a:t>
            </a:r>
            <a:r>
              <a:rPr lang="ru-RU" b="1" dirty="0" smtClean="0"/>
              <a:t>личности подростка </a:t>
            </a:r>
            <a:r>
              <a:rPr lang="ru-RU" b="1" dirty="0" smtClean="0"/>
              <a:t>через поисковую деятельность»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32500" lnSpcReduction="20000"/>
          </a:bodyPr>
          <a:lstStyle/>
          <a:p>
            <a:r>
              <a:rPr lang="ru-RU" sz="4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Материал подготовила: Татьяна Владимировна Бузько, учитель истории</a:t>
            </a:r>
          </a:p>
          <a:p>
            <a:r>
              <a:rPr lang="ru-RU" sz="4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</a:t>
            </a:r>
            <a:r>
              <a:rPr lang="ru-RU" sz="4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45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Подюжская</a:t>
            </a:r>
            <a:r>
              <a:rPr lang="ru-RU" sz="4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СШ </a:t>
            </a:r>
            <a:r>
              <a:rPr lang="ru-RU" sz="4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им. В.А. Абрамова</a:t>
            </a:r>
            <a:r>
              <a:rPr lang="ru-RU" sz="4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r>
              <a:rPr lang="ru-RU" sz="4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Фотографии Юлии Владимировны </a:t>
            </a:r>
            <a:r>
              <a:rPr lang="ru-RU" sz="4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Козенковой</a:t>
            </a:r>
            <a:r>
              <a:rPr lang="ru-RU" sz="4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4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36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Введение.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Восемнадцатого декабря 2025 г.  в Подюге проходило мероприятие, организованное библиотекой И. Бродского для активистов </a:t>
            </a:r>
            <a:r>
              <a:rPr lang="ru-RU" b="1" dirty="0" err="1" smtClean="0"/>
              <a:t>Коношского</a:t>
            </a:r>
            <a:r>
              <a:rPr lang="ru-RU" b="1" dirty="0" smtClean="0"/>
              <a:t> района. </a:t>
            </a:r>
            <a:r>
              <a:rPr lang="ru-RU" b="1" dirty="0"/>
              <a:t>Н</a:t>
            </a:r>
            <a:r>
              <a:rPr lang="ru-RU" b="1" dirty="0" smtClean="0"/>
              <a:t>азывалось оно «Стажировка в Подюге». Организаторами мероприятия была составлена программа.</a:t>
            </a:r>
          </a:p>
          <a:p>
            <a:pPr marL="0" indent="0" algn="just">
              <a:buNone/>
            </a:pPr>
            <a:r>
              <a:rPr lang="ru-RU" b="1" dirty="0" smtClean="0"/>
              <a:t>Цель мероприятия - поделиться опытом: какие трудности возникали при написании проектов, при их реализации, познакомиться с результатами проектной деятельности</a:t>
            </a:r>
            <a:r>
              <a:rPr lang="ru-RU" b="1" dirty="0"/>
              <a:t> </a:t>
            </a:r>
            <a:r>
              <a:rPr lang="ru-RU" b="1" dirty="0" smtClean="0"/>
              <a:t>активистов </a:t>
            </a:r>
            <a:r>
              <a:rPr lang="ru-RU" b="1" dirty="0" err="1" smtClean="0"/>
              <a:t>Коношского</a:t>
            </a:r>
            <a:r>
              <a:rPr lang="ru-RU" b="1" dirty="0" smtClean="0"/>
              <a:t> района. 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60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Активистов </a:t>
            </a:r>
            <a:r>
              <a:rPr lang="ru-RU" sz="2000" b="1" dirty="0" err="1" smtClean="0"/>
              <a:t>Коношского</a:t>
            </a:r>
            <a:r>
              <a:rPr lang="ru-RU" sz="2000" b="1" dirty="0" smtClean="0"/>
              <a:t> района </a:t>
            </a:r>
            <a:r>
              <a:rPr lang="ru-RU" sz="2000" b="1" dirty="0"/>
              <a:t>приветствует Наталья Николаевна </a:t>
            </a:r>
            <a:r>
              <a:rPr lang="ru-RU" sz="2000" b="1" dirty="0" smtClean="0"/>
              <a:t>Литвинова, директор МБОУ «</a:t>
            </a:r>
            <a:r>
              <a:rPr lang="ru-RU" sz="2000" b="1" dirty="0" err="1" smtClean="0"/>
              <a:t>Подюжская</a:t>
            </a:r>
            <a:r>
              <a:rPr lang="ru-RU" sz="2000" b="1" dirty="0" smtClean="0"/>
              <a:t> СШ им. В.А. Абрамова»</a:t>
            </a:r>
            <a:endParaRPr lang="ru-RU" sz="2000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 flipH="1" flipV="1">
            <a:off x="-1260648" y="3741447"/>
            <a:ext cx="144016" cy="119601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2050" name="Picture 2" descr="C:\Users\user\Desktop\Стажировка в Подюге\D3lB_mpOkY7LKObG6tCAyhlYTaddU2klw7F7rOzFfOLe3Jyp-Scd7cKS7XLwbNyRJ11sJ-bObWb0_wjHJbQGydR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312368" cy="294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868144" y="2420888"/>
            <a:ext cx="2818656" cy="37052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тажировка в Подюге\-SxWWhfSf5jmJUrYkGH6vZ_i1RVz5ZIXxVZxGgmpNF5Zq5COT1fSSn82fYV1qHCcj33D7DYFAyJbn7bNTND0y1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8836"/>
            <a:ext cx="5387626" cy="35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1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О написании проекта  «Становление личности подростка через поисковую деятельность» и его реализации рассказала Бузько Татьяна Владимировна, инициатор проекта, учитель истории «МБОУ </a:t>
            </a:r>
            <a:r>
              <a:rPr lang="ru-RU" sz="2400" b="1" dirty="0" err="1"/>
              <a:t>Подюжская</a:t>
            </a:r>
            <a:r>
              <a:rPr lang="ru-RU" sz="2400" b="1" dirty="0"/>
              <a:t> СШ им. В.А. Абрамова»</a:t>
            </a:r>
            <a:endParaRPr lang="ru-RU" sz="2400" dirty="0"/>
          </a:p>
        </p:txBody>
      </p:sp>
      <p:pic>
        <p:nvPicPr>
          <p:cNvPr id="3074" name="Picture 2" descr="C:\Users\user\Desktop\Стажировка в Подюге\wGiBNLSmmyK3sysUUpaVPxFbeGbgamj0y34wtlRjkw-EwKF9ocvp7IChRdIzVuup2AzIBgeRCC3AS9osgg-Uv_J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4" y="1628800"/>
            <a:ext cx="2807765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Стажировка в Подюге\vX1kag_pTkLP2GXaeJErpyvmH0ZJlXFhsjsSh9UNljx57gnDcrQ07QmKwnhjoScD_leSVQga5NDshp4ywbBxZQ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35" y="2420888"/>
            <a:ext cx="5481801" cy="365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4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Артёмова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Арина (9 «б») и  Стоянова Кристина (6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 рассказывают об артефактах, привезённых с раскопок  и их назначении, используя метод демонстрации.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Desktop\Стажировка в Подюге\_p-uG4k3LAySRV1TUDH_CpATaQU0EITA-EKp6O4WIKXxCiUkyuLIxJD69vYnlfuM9iUhhsFc81Eit6T9jszt3J0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10205"/>
            <a:ext cx="7272808" cy="48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7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 названия артефактов, привезённых ребятами из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Вересово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Карелии и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Синявино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Стажировка в Подюге\vzqlfgxnoeMLHKk59YVaQMG3GGaB0i_WOvCimEB2Rx64W9bvvEz8p2E6ka--d-MoilUgRp8NrdrdvdxhM7liwIYz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16416" cy="51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8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 названия артефактов, привезённых ребятами из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Вересово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Карелии и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Синявино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Стажировка в Подюге\xYWDXVzTjJX6-JgEVGPb3MD50Ge80VJEyKavMnc6z2pSf1VN-Q39ch1H67BhgGqfaLThE4lgRzEDRonGldaJQEh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293"/>
            <a:ext cx="8028384" cy="535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53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215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Знакомство активистов  Коношского района  с написанием и реализацией проекта «Становление личности подростка через поисковую деятельность»</vt:lpstr>
      <vt:lpstr>Введение.</vt:lpstr>
      <vt:lpstr>Активистов Коношского района приветствует Наталья Николаевна Литвинова, директор МБОУ «Подюжская СШ им. В.А. Абрамова»</vt:lpstr>
      <vt:lpstr>О написании проекта  «Становление личности подростка через поисковую деятельность» и его реализации рассказала Бузько Татьяна Владимировна, инициатор проекта, учитель истории «МБОУ Подюжская СШ им. В.А. Абрамова»</vt:lpstr>
      <vt:lpstr> Артёмова Арина (9 «б») и  Стоянова Кристина (6 кл.) рассказывают об артефактах, привезённых с раскопок  и их назначении, используя метод демонстрации. </vt:lpstr>
      <vt:lpstr>Определение названия артефактов, привезённых ребятами из Вересово, Карелии и Синявино.</vt:lpstr>
      <vt:lpstr>Определение названия артефактов, привезённых ребятами из Вересово, Карелии и Синявино.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2025-11-11T09:48:44Z</dcterms:created>
  <dcterms:modified xsi:type="dcterms:W3CDTF">2026-01-19T07:02:43Z</dcterms:modified>
</cp:coreProperties>
</file>