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75" r:id="rId2"/>
    <p:sldId id="256" r:id="rId3"/>
    <p:sldId id="257" r:id="rId4"/>
    <p:sldId id="276" r:id="rId5"/>
    <p:sldId id="258" r:id="rId6"/>
    <p:sldId id="267" r:id="rId7"/>
    <p:sldId id="270" r:id="rId8"/>
    <p:sldId id="272" r:id="rId9"/>
    <p:sldId id="273" r:id="rId10"/>
    <p:sldId id="274" r:id="rId11"/>
    <p:sldId id="269" r:id="rId12"/>
    <p:sldId id="261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7"/>
    <a:srgbClr val="D0E3E8"/>
    <a:srgbClr val="CCFF9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9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85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6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13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8925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611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94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82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38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38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8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04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9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36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49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60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08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04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86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2002234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медиабезопасности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семье.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компьютерной зависимости.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9" t="44019" r="8726"/>
          <a:stretch/>
        </p:blipFill>
        <p:spPr>
          <a:xfrm>
            <a:off x="323528" y="3068960"/>
            <a:ext cx="5472608" cy="3195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465313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Ирина Васильевна, социальный педагог службы сопровождения замещающих семей ГОБУ МО ЦППМС-помощи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7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3263" y="346025"/>
            <a:ext cx="8572560" cy="2308324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эмоционально-волевой сферы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Помогайте отслеживать и анализировать свои поступки, мысли, эмоции;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Научите осознавать свои потребности, ставить цели и достигать их, организовывать время (например, с помощью книги М.А. Лукашенко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Тайм-менеджмент детей и подростков: книга продвинутых родителей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Обеспечьте физическую активность (минимум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часа в день);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Развивайте музыкальные вкусы, приобщайте к классической музыке;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Поощряйте творческое решение актуальных проблем.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3000372"/>
            <a:ext cx="8429684" cy="3693319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Социальное развитие:</a:t>
            </a:r>
            <a:endParaRPr lang="ru-RU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Создайте условия для того, чтобы Ваш ребёнок (подросток) нашёл себе группу сверстников, которая помогала бы ему развиваться;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учреждение дополнительного образования (работы) для ребёнка (подростка), помогите ему найти его самому;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Среднему и старшему подростку (13-17 лет) создайте условия для самоопределения (например, познакомьте его с профессионалами, вместе посещайте дни открытых дверей);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Станьте участником родительского сообщества, организуйте вместе дела по воспитанию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необходимости обращайтесь к специалистам!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(учителям, психологам, психотерапевтам, психиатрам)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479330"/>
            <a:ext cx="8643998" cy="6109365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рекомендации по обеспечению безопасности детей и подростков в Интернете.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Расположите компьютер вашего ребенка в месте общей доступности: столовой или гостиной.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Так вам будет проще уследить за тем, что делают дети в Интернете.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Следите, какие сайты посещают ваши дети.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Если у вас маленькие дети, знакомьтесь с Интернетом вместе. Если у вас дети постарше, поговорите с ними о сайтах, которые они посещают, и обсудите, что допустимо, а что недопустимо в вашей семье. Список сайтов, которые посещает ваш ребенок, можно найти в истории браузера. Кроме того, вы можете воспользоваться инструментами блокировки нежелательного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контента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такими как, например, безопасный поиск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Google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безопасный режим на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YouTube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Расскажите детям о безопасности в Интернете.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 не сможете все время следить за тем, что ваши дети делают в Сети. Им необходимо научиться самостоятельно пользоваться Интернетом безопасным и ответственным образом.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Установите защиту от вирусов.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Используйте и регулярно обновляйте антивирусное ПО. Научите детей не загружать файлы с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файлообменных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сайтов, а также не принимать файлы и не загружать вложения, содержащиеся в электронных письмах от незнакомых людей.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Научите детей ответственному поведению в Интернете.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Помните золотое правило: то, что вы не сказали бы человеку в лицо, не стоит отправлять ему по MS, электронной почте, чате или размещать в комментариях на его странице в Сети.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Оценивайте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интернет-контент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критически.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То, что содержится в Интернете, не всегда правда. Дети должны научиться отличать надежные источники информации от ненадежных и проверять информацию, которую они находят в Интернете. Также объясните детям, что копирование и вставка содержания с чужих веб-сайтов могут быть признаны плагиатом.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6186309"/>
          </a:xfrm>
          <a:prstGeom prst="rect">
            <a:avLst/>
          </a:prstGeom>
          <a:solidFill>
            <a:srgbClr val="EFF5F7"/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на детскую Интернет-зависимость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(С.А. Кулаков)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даются по пятибалльной шкале: 1 – очень редко, 2 – иногда, 3 – часто, 4 – очень часто, 5 – всегда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 часто Ваш ребенок нарушает временные рамки, установленные вами для пользования сетью?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 часто Ваш ребенок запускает свои обязанности по дому для того, чтобы провести больше времени в сети?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 часто Ваш ребенок предпочитает проводить время в сети вместо того, чтобы провести его в кругу семьи?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 часто Ваш ребенок формирует новые отношения с друзьями по сети?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 часто Вы жалуетесь на количество времени, проводимые Вашим ребенком в сети?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Как часто учеба Вашего ребенка страдает из-за количества времени, проведенном Вашим ребенком в сети?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Как часто Ваш ребенок проверяет электронную почту, прежде чем заняться чем-то другим?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Как часто Ваш ребенок предпочитает общение в сети общению с окружающими?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Как часто Ваш ребенок сопротивляется или секретничает при вопросе о том, что он делает в Интернете?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Как часто Вы заставали своего ребенка пробивающимся в сеть против Вашей воли?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Как часто Ваш ребенок проводит время в своей комнате, играя за компьютером?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214290"/>
            <a:ext cx="8286808" cy="6186309"/>
          </a:xfrm>
          <a:prstGeom prst="rect">
            <a:avLst/>
          </a:prstGeom>
          <a:solidFill>
            <a:srgbClr val="EFF5F7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Как часто Ваш ребенок получает странные звонки от его новых сетевых «друзей»?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Как часто Ваш ребенок огрызается, кричит или действует раздраженно, если его побеспокоили по поводу пребывания в сети?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Как часто Ваш ребенок выглядит более уставшим и утомленным, чем в то время, когда у Вас не было Интернета?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Как часто Ваш ребенок выглядит погруженным в мысли о возвращении в сеть, когда он находится вне сети?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Как часто Ваш ребенок ругается и гневается, когда Вы сердитесь по поводу времени, проведенного им в сети?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Как часто Ваш ребенок предпочитает своим прежним любимым занятиям, хобби, интересам других нахождение в сети?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Как часто Ваш ребенок злится и становится агрессивным, когда Вы накладываете ограничение на время, которое он проводит в сети?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Как часто Ваш ребенок предпочитает вместо прогулок с друзьями проводить время в сети?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Как часто Вы чувствуете подавленность, упадок настроения, нервничает, когда находится вне сети, а по возвращении в сеть все это исчезает?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сумме баллов 50-79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 необходимо учитывать серьезное влияние Интернета на жизнь вашего ребенка и всей семьи.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сумме баллов 80 и выше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ребенка с высокой долей вероятности Интернет-зависимость и ему необходима помощь специалиста.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5723514"/>
          </a:xfrm>
          <a:prstGeom prst="rect">
            <a:avLst/>
          </a:prstGeom>
          <a:solidFill>
            <a:srgbClr val="EFF5F7"/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 такое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Медиабезопасность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среда.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состояние защищённости. Защищённости от последствий воздействия на Ваше тело, психику, Ваших близких, Ваше имущество, Ваши отношения.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БЕЗОПАСНОСТЬ, - это состояние, при котором не угрожает опасность, есть защита от опасности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информации, запрещенной для распространения среди детей, относится информация: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побуждающая детей к совершению действий, представляющих угрозу их жизни и (или) здоровью, в том числе к причинению вреда своему здоровью, самоубийству;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пиво и напитки, изготавливаемые на его основе, принять участие в азартных играх, заниматься проституцией, бродяжничеством или попрошайничеством;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животным, за исключением случаев, предусмотренных настоящим Федеральным законом;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отрицающая семейные ценности и формирующая неуважение к родителям и (или) другим членам семьи;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оправдывающая противоправное поведение;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содержащая нецензурную брань;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содержащая информацию порнографического характера.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3693319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ли запрещать детям пользоваться интернетом?»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бесполезно и даже вредно: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 даёт множество возможностей для развития своего потенциала, которые не всегда может предоставить обычная жизнь.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 позволяет знакомиться и общаться с другими людьми, находить новых друзей.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 помогает в учёбе - как в обязательной программе в школе или ВУЗе, так и для удовлетворения простой любознательности.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 в Интернет большинство людей считает чем-то само собой разумеющимся. Не имеющий его ребёнок рискует "выпасть" из своей среды общения.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Наконец, сейчас полно возможностей выйти в сеть, не обязательно делать это из дома. Ребёнок всё равно так или иначе найдёт способ пользоваться интернетом, и будет лучше, если взрослые будут ему в этом союзниками, а не врагами.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522256"/>
            <a:ext cx="2627784" cy="185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4851" r="5113" b="6950"/>
          <a:stretch/>
        </p:blipFill>
        <p:spPr>
          <a:xfrm>
            <a:off x="683568" y="332656"/>
            <a:ext cx="799288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6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EFF5F7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572560" cy="523220"/>
          </a:xfrm>
          <a:prstGeom prst="rect">
            <a:avLst/>
          </a:prstGeom>
          <a:solidFill>
            <a:srgbClr val="EFF5F7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Риски, которым подвергаются дети в интернете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0287" y="928670"/>
            <a:ext cx="4143404" cy="2585323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Контентные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материалы (тексты, картинки, аудио,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видеофайлы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ссылки на сторонние ресурсы), содержащие насилие, агрессию, эротику и порнографию, нецензурную лексику, информацию, разжигающую расовую ненависть, пропаганду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анорексии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булимии, суицида, азартных игр, наркотических веществ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0" y="928670"/>
            <a:ext cx="4286280" cy="3416320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Коммуникационные риски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такие как незаконные контакты.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если у большинства пользователей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чат-систем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добрые намерения, среди них могут быть и злоумышленники. В некоторых случаях они хотят обманом заставить детей выдать личные данные, такие как домашний адрес, телефон, пароли к персональным страницам в Интернете и др. В других случаях они могут оказаться преступниками в поисках жертвы.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687" y="4639371"/>
            <a:ext cx="3518625" cy="192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424227"/>
            <a:ext cx="8391876" cy="5632311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омпьютерная игра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что играют ваши дети? Знаете ли вы какие игры играют ваши дети сидя у компьютера?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 каждый ребенок в возрасте от 10 до 16 лет хотя бы один раз пробовал играть в компьютерную игру. Мальчики занимаются компьютерными играми гораздо более интенсивно, чем девочки.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наиболее распространенных: игры на ловкость и компьютерные варианты спортивных игр; логические игры, являются наименее распространенными. Тревожным сигналом, является все большее распространение игр агрессивного содержания, а также проповедующих насилие, расизм.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Распространение тех или иных компьютерных игр тесно связано с их предпочтением подростками. Наивысший рейтинг имеют игры, требующие ловкости, и спортивные; затем идут «боевые» игры, а также игры с элементами насилия.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Обнаружены отчетливые половые различия в предпочтении игр. Так, мальчики наиболее высоко оценивают игры, связанные с борьбой или соревнованием, затем — игры на ловкость, игры-приключения, игры типа «Стратегия»; наименее любимыми являются логические игры. Девочкам больше всего нравятся игры на ловкость, затем логические, игры-приключения, игры, связанные с борьбой или соревнованиями.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55576" y="116632"/>
            <a:ext cx="7740576" cy="646331"/>
          </a:xfrm>
          <a:prstGeom prst="rect">
            <a:avLst/>
          </a:prstGeom>
          <a:solidFill>
            <a:srgbClr val="EFF5F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Семейные факторы, способствующие возникновению и развитию у младшего школьника, подростка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гейминга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сетеголизма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23025" y="957730"/>
            <a:ext cx="7753541" cy="830997"/>
          </a:xfrm>
          <a:prstGeom prst="rect">
            <a:avLst/>
          </a:prstGeom>
          <a:solidFill>
            <a:srgbClr val="EFF5F7"/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нравственный уровень семьи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Вряд ли в семье, где постоянны сквернословие, пьянство, ложь, насилие, где встречаются супружеские измены и др. – вырастет ребёнок, свободный от зависимого поведения.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59632" y="1943145"/>
            <a:ext cx="7740576" cy="1815882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Неблагоприятная эмоциональная обстановка в семье.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Постоянные конфликты, грубость и хамство в семье, эмоциональная подавленность, отсутствие регулярного эмоционально привлекательного досуга в семье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всё это формирует у подростков стойкое негативное отношение к семье, а при длительном воздействии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повышенную или высокую тревожность, страхи. Поэтому подростки устремляются в виртуальный мир, где они хотя бы временно получают желательные эмоции. На виртуальных персонажах подростки могут вымещать агрессию, возникшую в реальных ситуациях.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3025" y="3837309"/>
            <a:ext cx="7740577" cy="1077218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доверительных отношений с родителями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Доверительные отношения с родителями дают ребёнку, подростку возможность для спокойного осмысления происходящих событий, позволяют сделать выводы и научиться лучше управлять собой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5090719"/>
            <a:ext cx="8136904" cy="1569660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Стратегии контроля родителей, не соответствующие возрастным особенностям детей.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мешает молодым людям укрепить их самостоятельность. Например, систематическое приготовление уроков ребёнком совместно с родителями приемлемо в 1-м классе, но, как правило, вредно в 5-м. В результате подростку, не умеющему организовывать свою деятельность (в частности, своё поведение во времени и своё внимание), трудно держать под контролем свои информационные увлечения.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33589" y="2876428"/>
            <a:ext cx="8158341" cy="1569660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Неумение заинтересовать ребёнка, подростка жизнью в реальном мире (самими родителями или через других людей).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важно для детей разных возрастов, но особенно актуально для подростков, которые, в силу возрастных особенностей, стремятся выйти за рамки семейной среды. Нереализованность подростка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одна из причин компьютерной зависимости. Сегодня положение осложняется тем, что среда, подкрепляющая зависимость, является, в том числе, значимой группой для подростка.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6317" y="4992153"/>
            <a:ext cx="7782067" cy="1569660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родительского надзора за временем игр и нахождения ребёнка в Сети, тематикой посещаемых им сайтов.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Приводит к тому, что ребёнок может приобщиться к нежелательной информации, стать участником сообществ, поощряющих его разрушительное поведение; также мешает ребёнку научиться контролировать свои увлечения. Вместе с тем, этот фактор не является главным, это лишь часть условий, помогающих юному человеку управлять собой.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311751"/>
            <a:ext cx="7848872" cy="2062103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Раннее приучение ребёнка к компьютеру, телевизору, мобильному телефону.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Важно, чтобы у ребёнка-дошкольника сначала развивались творческие способности, социальные навыки, а уже потом, с 7-8 лет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навыки использования электронных средств. Дошкольника нужно учить играть в реальные, а не в виртуальные игры. Тогда он обретёт умение воплощать придуманные им самим образы, а не манипулировать уже готовыми. В результате, в дальнейшем ребёнок становится более уязвимым для манипуляции сам, снижается его интеллектуальный уровень, ребёнку труднее общаться.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visme.co/blog/wp-content/uploads/2017/07/50-Beautiful-and-Minimalist-Presentation-Backgrounds-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43608" y="188640"/>
            <a:ext cx="7310046" cy="707886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предотвратить развитие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компьютерной зависимости у подростков?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40343" y="1305341"/>
            <a:ext cx="8463314" cy="4247317"/>
          </a:xfrm>
          <a:prstGeom prst="rect">
            <a:avLst/>
          </a:prstGeom>
          <a:solidFill>
            <a:srgbClr val="EFF5F7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каналами информации: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сколько времени Ваш сын или дочь проводят у экрана;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Наладьте родительский контроль, постепенно приведите время к нормам;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Помните, что ограничивая ребёнку доступ к компьютеру или планшету, Вы должны предоставить равноценную замену (например, устроить совместную прогулку, поход в музей и т.п.)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Ограничьте доступ к играм и фильмам с высоким содержанием насилия (ориентируйтесь на рейтинги: +6, +12, +16, +18);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Умейте быть продвинутым пользователем компьютера, Интернета;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Исключите или хотя бы снизьте проявления зависимого поведения со своей стороны (табак, сериалы, и 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п.), при необходимости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обратитесь за помощью сами;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Привлекайте ребёнка к использованию полезных программ и сайтов;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Проверьте, не является ли ребёнок уже зависимым с помощью опросника Кулакова для родителей; если это так, обратитесь к специалисту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180</TotalTime>
  <Words>1282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Капля</vt:lpstr>
      <vt:lpstr>Обеспечение медиабезопасности в семье.  Предупреждение компьютерной зависимости.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17</cp:revision>
  <dcterms:created xsi:type="dcterms:W3CDTF">2021-02-17T20:44:20Z</dcterms:created>
  <dcterms:modified xsi:type="dcterms:W3CDTF">2021-02-18T09:04:18Z</dcterms:modified>
</cp:coreProperties>
</file>