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1" r:id="rId4"/>
    <p:sldId id="272" r:id="rId5"/>
    <p:sldId id="257" r:id="rId6"/>
    <p:sldId id="258" r:id="rId7"/>
    <p:sldId id="259" r:id="rId8"/>
    <p:sldId id="267" r:id="rId9"/>
    <p:sldId id="261" r:id="rId10"/>
    <p:sldId id="262" r:id="rId11"/>
    <p:sldId id="266" r:id="rId12"/>
    <p:sldId id="264" r:id="rId13"/>
    <p:sldId id="269" r:id="rId14"/>
    <p:sldId id="274" r:id="rId15"/>
    <p:sldId id="275" r:id="rId16"/>
    <p:sldId id="276" r:id="rId17"/>
    <p:sldId id="277" r:id="rId18"/>
    <p:sldId id="278" r:id="rId19"/>
    <p:sldId id="279" r:id="rId20"/>
    <p:sldId id="281" r:id="rId21"/>
    <p:sldId id="280" r:id="rId22"/>
    <p:sldId id="273" r:id="rId23"/>
  </p:sldIdLst>
  <p:sldSz cx="9144000" cy="6858000" type="screen4x3"/>
  <p:notesSz cx="6797675" cy="9926955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E9FF17"/>
    <a:srgbClr val="FFFF99"/>
    <a:srgbClr val="CCCCFF"/>
    <a:srgbClr val="F5FF97"/>
    <a:srgbClr val="060600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EFF00C-5F73-47C3-908A-AE4FFD720DEB}" type="doc">
      <dgm:prSet loTypeId="urn:microsoft.com/office/officeart/2005/8/layout/process2" loCatId="process" qsTypeId="urn:microsoft.com/office/officeart/2005/8/quickstyle/3d2" qsCatId="3D" csTypeId="urn:microsoft.com/office/officeart/2005/8/colors/colorful5" csCatId="colorful" phldr="1"/>
      <dgm:spPr/>
    </dgm:pt>
    <dgm:pt modelId="{FEBE1C93-BE3E-4C56-9911-EA4C5D96A953}">
      <dgm:prSet phldrT="[Текст]" custT="1"/>
      <dgm:spPr>
        <a:solidFill>
          <a:schemeClr val="accent3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Наблюдения 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4BB26F-A74D-4C88-BC09-D6C3885AB03A}" cxnId="{8AF66877-D4E2-4385-9F39-E0BBB76E9F46}" type="parTrans">
      <dgm:prSet/>
      <dgm:spPr/>
      <dgm:t>
        <a:bodyPr/>
        <a:lstStyle/>
        <a:p>
          <a:endParaRPr lang="ru-RU"/>
        </a:p>
      </dgm:t>
    </dgm:pt>
    <dgm:pt modelId="{69DCFFA8-9316-4D87-A6BC-A0AA839BEB8D}" cxnId="{8AF66877-D4E2-4385-9F39-E0BBB76E9F46}" type="sibTrans">
      <dgm:prSet/>
      <dgm:spPr/>
      <dgm:t>
        <a:bodyPr/>
        <a:lstStyle/>
        <a:p>
          <a:endParaRPr lang="ru-RU"/>
        </a:p>
      </dgm:t>
    </dgm:pt>
    <dgm:pt modelId="{52388F15-44B6-44CD-A4AA-E18A86986091}">
      <dgm:prSet phldrT="[Текст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Продуктивная деятельность  (оформление тематических выставок ,изготовление подарков и сувениров для взрослых и сверстников)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7A1DBA-0F03-40A9-AEBB-6D6A255B417D}" cxnId="{D94E0D40-1655-47AF-9F76-252656017D00}" type="parTrans">
      <dgm:prSet/>
      <dgm:spPr/>
      <dgm:t>
        <a:bodyPr/>
        <a:lstStyle/>
        <a:p>
          <a:endParaRPr lang="ru-RU"/>
        </a:p>
      </dgm:t>
    </dgm:pt>
    <dgm:pt modelId="{A5AEF589-5326-45D1-82D3-97303C5B1E55}" cxnId="{D94E0D40-1655-47AF-9F76-252656017D00}" type="sibTrans">
      <dgm:prSet/>
      <dgm:spPr/>
      <dgm:t>
        <a:bodyPr/>
        <a:lstStyle/>
        <a:p>
          <a:endParaRPr lang="ru-RU"/>
        </a:p>
      </dgm:t>
    </dgm:pt>
    <dgm:pt modelId="{5716576D-B9A9-44B5-9E21-DC522FD2DEC1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Проектная деятельность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E98FD6-B550-42C0-9FC3-2DB80945CCBF}" cxnId="{D4D2C83A-7109-4139-8399-B3F7903C2B65}" type="parTrans">
      <dgm:prSet/>
      <dgm:spPr/>
      <dgm:t>
        <a:bodyPr/>
        <a:lstStyle/>
        <a:p>
          <a:endParaRPr lang="ru-RU"/>
        </a:p>
      </dgm:t>
    </dgm:pt>
    <dgm:pt modelId="{C2CAA81E-B82E-4226-97D9-A9C24C8D11CA}" cxnId="{D4D2C83A-7109-4139-8399-B3F7903C2B65}" type="sibTrans">
      <dgm:prSet/>
      <dgm:spPr/>
      <dgm:t>
        <a:bodyPr/>
        <a:lstStyle/>
        <a:p>
          <a:endParaRPr lang="ru-RU"/>
        </a:p>
      </dgm:t>
    </dgm:pt>
    <dgm:pt modelId="{B5180D97-2728-4532-98DF-E91E1E392A3E}">
      <dgm:prSet phldrT="[Текст]" custT="1"/>
      <dgm:spPr>
        <a:solidFill>
          <a:srgbClr val="FFFF99"/>
        </a:solidFill>
        <a:ln>
          <a:solidFill>
            <a:schemeClr val="accent5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Придумывание  сказок, историй  и  их театрализация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80940D-2A2E-4108-8529-3C8B710A2280}" cxnId="{94ECEE75-A270-4D7D-9595-7CF98B50CDA4}" type="parTrans">
      <dgm:prSet/>
      <dgm:spPr/>
      <dgm:t>
        <a:bodyPr/>
        <a:lstStyle/>
        <a:p>
          <a:endParaRPr lang="ru-RU"/>
        </a:p>
      </dgm:t>
    </dgm:pt>
    <dgm:pt modelId="{7958FF52-A7B6-4F57-B751-075CAB3712D5}" cxnId="{94ECEE75-A270-4D7D-9595-7CF98B50CDA4}" type="sibTrans">
      <dgm:prSet/>
      <dgm:spPr/>
      <dgm:t>
        <a:bodyPr/>
        <a:lstStyle/>
        <a:p>
          <a:endParaRPr lang="ru-RU"/>
        </a:p>
      </dgm:t>
    </dgm:pt>
    <dgm:pt modelId="{6817CEB5-F623-44BD-BC94-6850F33F7096}">
      <dgm:prSet phldrT="[Текст]" custT="1"/>
      <dgm:spPr>
        <a:solidFill>
          <a:srgbClr val="FFFF99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экскурсий и целевых прогулок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9FBC84-C4D6-4E0F-A9B0-23F4BF97B049}" cxnId="{3EEF5819-A6ED-4973-ADC5-70AA87E604F8}" type="parTrans">
      <dgm:prSet/>
      <dgm:spPr/>
      <dgm:t>
        <a:bodyPr/>
        <a:lstStyle/>
        <a:p>
          <a:endParaRPr lang="ru-RU"/>
        </a:p>
      </dgm:t>
    </dgm:pt>
    <dgm:pt modelId="{D9DCDE82-7DC7-441F-89C8-FB5924F20FBC}" cxnId="{3EEF5819-A6ED-4973-ADC5-70AA87E604F8}" type="sibTrans">
      <dgm:prSet/>
      <dgm:spPr/>
      <dgm:t>
        <a:bodyPr/>
        <a:lstStyle/>
        <a:p>
          <a:endParaRPr lang="ru-RU"/>
        </a:p>
      </dgm:t>
    </dgm:pt>
    <dgm:pt modelId="{B57DDADC-1EEE-44BC-8507-7E9B25CB9E4B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4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Трудовая деятельность 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522651-9657-4F2D-A56E-B0D4FDCEFCC2}" cxnId="{511E8651-5E2F-41AE-8C4A-089401440520}" type="parTrans">
      <dgm:prSet/>
      <dgm:spPr/>
      <dgm:t>
        <a:bodyPr/>
        <a:lstStyle/>
        <a:p>
          <a:endParaRPr lang="ru-RU"/>
        </a:p>
      </dgm:t>
    </dgm:pt>
    <dgm:pt modelId="{050348DB-CAE8-4237-8FC9-C95AC7E0EDD8}" cxnId="{511E8651-5E2F-41AE-8C4A-089401440520}" type="sibTrans">
      <dgm:prSet/>
      <dgm:spPr/>
      <dgm:t>
        <a:bodyPr/>
        <a:lstStyle/>
        <a:p>
          <a:endParaRPr lang="ru-RU"/>
        </a:p>
      </dgm:t>
    </dgm:pt>
    <dgm:pt modelId="{8F89B33F-00F0-49BF-89EF-E2FDA53035ED}">
      <dgm:prSet phldrT="[Текст]" custT="1"/>
      <dgm:spPr>
        <a:solidFill>
          <a:srgbClr val="CCCCFF"/>
        </a:solidFill>
        <a:ln>
          <a:solidFill>
            <a:srgbClr val="7030A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Моделирование  и решение проблемных ситуаций 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E9428B-18E0-4618-A54E-40CE6890CD5E}" cxnId="{EED79388-FD52-4972-AC56-C81575EFB69E}" type="parTrans">
      <dgm:prSet/>
      <dgm:spPr/>
      <dgm:t>
        <a:bodyPr/>
        <a:lstStyle/>
        <a:p>
          <a:endParaRPr lang="ru-RU"/>
        </a:p>
      </dgm:t>
    </dgm:pt>
    <dgm:pt modelId="{14C91817-604D-4932-A052-AC54A5DC9FD7}" cxnId="{EED79388-FD52-4972-AC56-C81575EFB69E}" type="sibTrans">
      <dgm:prSet/>
      <dgm:spPr/>
      <dgm:t>
        <a:bodyPr/>
        <a:lstStyle/>
        <a:p>
          <a:endParaRPr lang="ru-RU"/>
        </a:p>
      </dgm:t>
    </dgm:pt>
    <dgm:pt modelId="{8CA809D5-8865-4D4E-8158-D74FD8D576A6}">
      <dgm:prSet phldrT="[Текст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Досуговая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деятельность (праздники, развлечения, викторины, конкурсы, КВН)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3E7A45-40B2-4D3C-94FF-2B880E09E386}" cxnId="{0C6A82E3-AB22-4AE0-9827-B66E26D31605}" type="parTrans">
      <dgm:prSet/>
      <dgm:spPr/>
      <dgm:t>
        <a:bodyPr/>
        <a:lstStyle/>
        <a:p>
          <a:endParaRPr lang="ru-RU"/>
        </a:p>
      </dgm:t>
    </dgm:pt>
    <dgm:pt modelId="{BE934C89-F463-49C6-A11C-4CE5229FF60B}" cxnId="{0C6A82E3-AB22-4AE0-9827-B66E26D31605}" type="sibTrans">
      <dgm:prSet/>
      <dgm:spPr/>
      <dgm:t>
        <a:bodyPr/>
        <a:lstStyle/>
        <a:p>
          <a:endParaRPr lang="ru-RU"/>
        </a:p>
      </dgm:t>
    </dgm:pt>
    <dgm:pt modelId="{C43048B8-ABB7-49C9-83FC-6C1EA10C0427}">
      <dgm:prSet phldrT="[Текст]" custT="1"/>
      <dgm:spPr>
        <a:solidFill>
          <a:schemeClr val="accent3"/>
        </a:solidFill>
        <a:ln>
          <a:solidFill>
            <a:schemeClr val="accent4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Познавательно-исследовательская деятельность 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39B06D-3002-4C4E-A460-5C722387F183}" cxnId="{43DED89B-A4C4-4BDE-BBAF-21536D9B616B}" type="parTrans">
      <dgm:prSet/>
      <dgm:spPr/>
      <dgm:t>
        <a:bodyPr/>
        <a:lstStyle/>
        <a:p>
          <a:endParaRPr lang="ru-RU"/>
        </a:p>
      </dgm:t>
    </dgm:pt>
    <dgm:pt modelId="{3D82CE42-F8C6-4452-8DB1-5E5834580362}" cxnId="{43DED89B-A4C4-4BDE-BBAF-21536D9B616B}" type="sibTrans">
      <dgm:prSet/>
      <dgm:spPr/>
      <dgm:t>
        <a:bodyPr/>
        <a:lstStyle/>
        <a:p>
          <a:endParaRPr lang="ru-RU"/>
        </a:p>
      </dgm:t>
    </dgm:pt>
    <dgm:pt modelId="{10F829D3-9563-4B68-8CB6-B1C199592002}">
      <dgm:prSet phldrT="[Текст]" custT="1"/>
      <dgm:spPr>
        <a:solidFill>
          <a:srgbClr val="FFFF99"/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Чтение 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A4D154-2A80-4475-BA27-C8A56AA5F021}" cxnId="{936DAA03-44B1-4CFC-884D-CDA53B4FEC6A}" type="parTrans">
      <dgm:prSet/>
      <dgm:spPr/>
      <dgm:t>
        <a:bodyPr/>
        <a:lstStyle/>
        <a:p>
          <a:endParaRPr lang="ru-RU"/>
        </a:p>
      </dgm:t>
    </dgm:pt>
    <dgm:pt modelId="{527DC2E5-715D-461B-A06F-249C229D4D9A}" cxnId="{936DAA03-44B1-4CFC-884D-CDA53B4FEC6A}" type="sibTrans">
      <dgm:prSet/>
      <dgm:spPr/>
      <dgm:t>
        <a:bodyPr/>
        <a:lstStyle/>
        <a:p>
          <a:endParaRPr lang="ru-RU"/>
        </a:p>
      </dgm:t>
    </dgm:pt>
    <dgm:pt modelId="{F2D37074-CA10-4ABE-B6DE-ADEDBE8484A6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Сочинение писем и пожеланий заболевшим сверстникам и взрослым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2AC4FB-4618-4D6D-8736-9E349E646634}" cxnId="{2C8A59B6-3631-489E-85C8-6F644C30E761}" type="parTrans">
      <dgm:prSet/>
      <dgm:spPr/>
      <dgm:t>
        <a:bodyPr/>
        <a:lstStyle/>
        <a:p>
          <a:endParaRPr lang="ru-RU"/>
        </a:p>
      </dgm:t>
    </dgm:pt>
    <dgm:pt modelId="{74CDA520-8D5B-4095-9927-5F4BE29D3AC3}" cxnId="{2C8A59B6-3631-489E-85C8-6F644C30E761}" type="sibTrans">
      <dgm:prSet/>
      <dgm:spPr/>
      <dgm:t>
        <a:bodyPr/>
        <a:lstStyle/>
        <a:p>
          <a:endParaRPr lang="ru-RU"/>
        </a:p>
      </dgm:t>
    </dgm:pt>
    <dgm:pt modelId="{6D90D95D-1E7D-4FD1-9970-5AA4B2975065}">
      <dgm:prSet phldrT="[Текст]" custT="1"/>
      <dgm:spPr>
        <a:solidFill>
          <a:srgbClr val="E9FF17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Игровая деятельность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5DB667-037C-4B74-A1F3-0FE56B5AF701}" cxnId="{67FE72F6-CB37-4075-A905-9A1266E085C5}" type="parTrans">
      <dgm:prSet/>
      <dgm:spPr/>
      <dgm:t>
        <a:bodyPr/>
        <a:lstStyle/>
        <a:p>
          <a:endParaRPr lang="ru-RU"/>
        </a:p>
      </dgm:t>
    </dgm:pt>
    <dgm:pt modelId="{8A40EFEA-F13D-44DD-BA9D-990D1D522450}" cxnId="{67FE72F6-CB37-4075-A905-9A1266E085C5}" type="sibTrans">
      <dgm:prSet/>
      <dgm:spPr/>
      <dgm:t>
        <a:bodyPr/>
        <a:lstStyle/>
        <a:p>
          <a:endParaRPr lang="ru-RU"/>
        </a:p>
      </dgm:t>
    </dgm:pt>
    <dgm:pt modelId="{5AA9BF6E-9458-4C4E-BB2D-508EA5B614F8}" type="pres">
      <dgm:prSet presAssocID="{1CEFF00C-5F73-47C3-908A-AE4FFD720DEB}" presName="linearFlow" presStyleCnt="0">
        <dgm:presLayoutVars>
          <dgm:resizeHandles val="exact"/>
        </dgm:presLayoutVars>
      </dgm:prSet>
      <dgm:spPr/>
    </dgm:pt>
    <dgm:pt modelId="{9BE0E9C9-2B49-4D02-88D1-0C16A9EF64D1}" type="pres">
      <dgm:prSet presAssocID="{FEBE1C93-BE3E-4C56-9911-EA4C5D96A953}" presName="node" presStyleLbl="node1" presStyleIdx="0" presStyleCnt="12" custScaleX="410228" custScaleY="72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AB8AC-02A7-448E-A213-EB80BFCB1B3D}" type="pres">
      <dgm:prSet presAssocID="{69DCFFA8-9316-4D87-A6BC-A0AA839BEB8D}" presName="sibTrans" presStyleLbl="sibTrans2D1" presStyleIdx="0" presStyleCnt="11"/>
      <dgm:spPr/>
      <dgm:t>
        <a:bodyPr/>
        <a:lstStyle/>
        <a:p>
          <a:endParaRPr lang="ru-RU"/>
        </a:p>
      </dgm:t>
    </dgm:pt>
    <dgm:pt modelId="{6A490AA0-5B39-4D0C-B18C-D888BA41A16C}" type="pres">
      <dgm:prSet presAssocID="{69DCFFA8-9316-4D87-A6BC-A0AA839BEB8D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65DF7A97-A70C-495B-BAF4-653FE1CBC840}" type="pres">
      <dgm:prSet presAssocID="{6817CEB5-F623-44BD-BC94-6850F33F7096}" presName="node" presStyleLbl="node1" presStyleIdx="1" presStyleCnt="12" custScaleX="410228" custScaleY="91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5EB6C-41BE-4F7B-81C4-401B50146E06}" type="pres">
      <dgm:prSet presAssocID="{D9DCDE82-7DC7-441F-89C8-FB5924F20FBC}" presName="sibTrans" presStyleLbl="sibTrans2D1" presStyleIdx="1" presStyleCnt="11"/>
      <dgm:spPr/>
      <dgm:t>
        <a:bodyPr/>
        <a:lstStyle/>
        <a:p>
          <a:endParaRPr lang="ru-RU"/>
        </a:p>
      </dgm:t>
    </dgm:pt>
    <dgm:pt modelId="{D0764963-8DB4-4D90-A932-18085F62658E}" type="pres">
      <dgm:prSet presAssocID="{D9DCDE82-7DC7-441F-89C8-FB5924F20FBC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9DA33B02-E125-49F8-9365-8B52C1F25022}" type="pres">
      <dgm:prSet presAssocID="{52388F15-44B6-44CD-A4AA-E18A86986091}" presName="node" presStyleLbl="node1" presStyleIdx="2" presStyleCnt="12" custScaleX="410228" custScaleY="2104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FCA31-9037-46E9-9192-E071CD92A38C}" type="pres">
      <dgm:prSet presAssocID="{A5AEF589-5326-45D1-82D3-97303C5B1E55}" presName="sibTrans" presStyleLbl="sibTrans2D1" presStyleIdx="2" presStyleCnt="11" custLinFactNeighborX="20952" custLinFactNeighborY="-6093"/>
      <dgm:spPr/>
      <dgm:t>
        <a:bodyPr/>
        <a:lstStyle/>
        <a:p>
          <a:endParaRPr lang="ru-RU"/>
        </a:p>
      </dgm:t>
    </dgm:pt>
    <dgm:pt modelId="{F39ECB5F-3A0D-4F72-A6C0-F14CA23DA2A0}" type="pres">
      <dgm:prSet presAssocID="{A5AEF589-5326-45D1-82D3-97303C5B1E55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01CBF405-B1C0-4DDF-85CE-8B7E6E30CF84}" type="pres">
      <dgm:prSet presAssocID="{5716576D-B9A9-44B5-9E21-DC522FD2DEC1}" presName="node" presStyleLbl="node1" presStyleIdx="3" presStyleCnt="12" custScaleX="413041" custScaleY="84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BABE05-BA9C-4CAE-AC93-3D643F08759B}" type="pres">
      <dgm:prSet presAssocID="{C2CAA81E-B82E-4226-97D9-A9C24C8D11CA}" presName="sibTrans" presStyleLbl="sibTrans2D1" presStyleIdx="3" presStyleCnt="11"/>
      <dgm:spPr/>
      <dgm:t>
        <a:bodyPr/>
        <a:lstStyle/>
        <a:p>
          <a:endParaRPr lang="ru-RU"/>
        </a:p>
      </dgm:t>
    </dgm:pt>
    <dgm:pt modelId="{CB1D5CCC-F082-4E12-B887-5B34D41F5878}" type="pres">
      <dgm:prSet presAssocID="{C2CAA81E-B82E-4226-97D9-A9C24C8D11CA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73A03DD6-6CAC-4CAA-BD70-5334F5E1CF0D}" type="pres">
      <dgm:prSet presAssocID="{8F89B33F-00F0-49BF-89EF-E2FDA53035ED}" presName="node" presStyleLbl="node1" presStyleIdx="4" presStyleCnt="12" custScaleX="413041" custScaleY="110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2F839-3F69-42C2-9ABB-87AE8C278F12}" type="pres">
      <dgm:prSet presAssocID="{14C91817-604D-4932-A052-AC54A5DC9FD7}" presName="sibTrans" presStyleLbl="sibTrans2D1" presStyleIdx="4" presStyleCnt="11"/>
      <dgm:spPr/>
      <dgm:t>
        <a:bodyPr/>
        <a:lstStyle/>
        <a:p>
          <a:endParaRPr lang="ru-RU"/>
        </a:p>
      </dgm:t>
    </dgm:pt>
    <dgm:pt modelId="{64BB5506-CC17-409E-BDC5-51673CC57016}" type="pres">
      <dgm:prSet presAssocID="{14C91817-604D-4932-A052-AC54A5DC9FD7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1FB9A990-958A-4E08-8E51-95D61CCE37A6}" type="pres">
      <dgm:prSet presAssocID="{B5180D97-2728-4532-98DF-E91E1E392A3E}" presName="node" presStyleLbl="node1" presStyleIdx="5" presStyleCnt="12" custScaleX="413041" custScaleY="117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FA048-84BE-4322-8016-68F458F3472F}" type="pres">
      <dgm:prSet presAssocID="{7958FF52-A7B6-4F57-B751-075CAB3712D5}" presName="sibTrans" presStyleLbl="sibTrans2D1" presStyleIdx="5" presStyleCnt="11"/>
      <dgm:spPr/>
      <dgm:t>
        <a:bodyPr/>
        <a:lstStyle/>
        <a:p>
          <a:endParaRPr lang="ru-RU"/>
        </a:p>
      </dgm:t>
    </dgm:pt>
    <dgm:pt modelId="{4149F7E8-9053-47B1-9DA1-9F2C3C1BCF4C}" type="pres">
      <dgm:prSet presAssocID="{7958FF52-A7B6-4F57-B751-075CAB3712D5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37ACC4E4-97E2-46D4-A55A-F0F911A283EB}" type="pres">
      <dgm:prSet presAssocID="{B57DDADC-1EEE-44BC-8507-7E9B25CB9E4B}" presName="node" presStyleLbl="node1" presStyleIdx="6" presStyleCnt="12" custScaleX="412433" custScaleY="135987" custLinFactNeighborX="-3534" custLinFactNeighborY="-14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1D94F-B897-4C2A-A024-0FECCEEF7D37}" type="pres">
      <dgm:prSet presAssocID="{050348DB-CAE8-4237-8FC9-C95AC7E0EDD8}" presName="sibTrans" presStyleLbl="sibTrans2D1" presStyleIdx="6" presStyleCnt="11"/>
      <dgm:spPr/>
      <dgm:t>
        <a:bodyPr/>
        <a:lstStyle/>
        <a:p>
          <a:endParaRPr lang="ru-RU"/>
        </a:p>
      </dgm:t>
    </dgm:pt>
    <dgm:pt modelId="{783D453C-FB40-4DB3-A854-9290A2F613E0}" type="pres">
      <dgm:prSet presAssocID="{050348DB-CAE8-4237-8FC9-C95AC7E0EDD8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CFCE9071-087C-4467-8959-45B1EAF24267}" type="pres">
      <dgm:prSet presAssocID="{8CA809D5-8865-4D4E-8158-D74FD8D576A6}" presName="node" presStyleLbl="node1" presStyleIdx="7" presStyleCnt="12" custScaleX="413851" custScaleY="143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FB53A-BF34-42E4-94F7-B3D1A3B2E1E6}" type="pres">
      <dgm:prSet presAssocID="{BE934C89-F463-49C6-A11C-4CE5229FF60B}" presName="sibTrans" presStyleLbl="sibTrans2D1" presStyleIdx="7" presStyleCnt="11"/>
      <dgm:spPr/>
      <dgm:t>
        <a:bodyPr/>
        <a:lstStyle/>
        <a:p>
          <a:endParaRPr lang="ru-RU"/>
        </a:p>
      </dgm:t>
    </dgm:pt>
    <dgm:pt modelId="{33CE0896-FC1A-4515-8DB1-9896099888A7}" type="pres">
      <dgm:prSet presAssocID="{BE934C89-F463-49C6-A11C-4CE5229FF60B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2D64B1E1-7060-4D16-A306-4A0239150651}" type="pres">
      <dgm:prSet presAssocID="{C43048B8-ABB7-49C9-83FC-6C1EA10C0427}" presName="node" presStyleLbl="node1" presStyleIdx="8" presStyleCnt="12" custScaleX="413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3E1F2-63E9-48FE-AB15-EEB8612A403E}" type="pres">
      <dgm:prSet presAssocID="{3D82CE42-F8C6-4452-8DB1-5E5834580362}" presName="sibTrans" presStyleLbl="sibTrans2D1" presStyleIdx="8" presStyleCnt="11"/>
      <dgm:spPr/>
      <dgm:t>
        <a:bodyPr/>
        <a:lstStyle/>
        <a:p>
          <a:endParaRPr lang="ru-RU"/>
        </a:p>
      </dgm:t>
    </dgm:pt>
    <dgm:pt modelId="{14B1BE1A-4C5A-48BC-83A8-A73021F4F919}" type="pres">
      <dgm:prSet presAssocID="{3D82CE42-F8C6-4452-8DB1-5E5834580362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F066AB33-9E73-49FB-939E-2F56AFD3A3EE}" type="pres">
      <dgm:prSet presAssocID="{10F829D3-9563-4B68-8CB6-B1C199592002}" presName="node" presStyleLbl="node1" presStyleIdx="9" presStyleCnt="12" custScaleX="413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DFF2A-3846-41CC-90CF-41BA6FFA5BE3}" type="pres">
      <dgm:prSet presAssocID="{527DC2E5-715D-461B-A06F-249C229D4D9A}" presName="sibTrans" presStyleLbl="sibTrans2D1" presStyleIdx="9" presStyleCnt="11"/>
      <dgm:spPr/>
      <dgm:t>
        <a:bodyPr/>
        <a:lstStyle/>
        <a:p>
          <a:endParaRPr lang="ru-RU"/>
        </a:p>
      </dgm:t>
    </dgm:pt>
    <dgm:pt modelId="{D8DB08B8-BD75-476B-9457-1520BC5BF86E}" type="pres">
      <dgm:prSet presAssocID="{527DC2E5-715D-461B-A06F-249C229D4D9A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C98E0692-EA24-4512-827B-A38E5B2C3AE2}" type="pres">
      <dgm:prSet presAssocID="{F2D37074-CA10-4ABE-B6DE-ADEDBE8484A6}" presName="node" presStyleLbl="node1" presStyleIdx="10" presStyleCnt="12" custScaleX="417126" custScaleY="154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D2C55E-9332-4700-AA54-88C7589A2700}" type="pres">
      <dgm:prSet presAssocID="{74CDA520-8D5B-4095-9927-5F4BE29D3AC3}" presName="sibTrans" presStyleLbl="sibTrans2D1" presStyleIdx="10" presStyleCnt="11"/>
      <dgm:spPr/>
      <dgm:t>
        <a:bodyPr/>
        <a:lstStyle/>
        <a:p>
          <a:endParaRPr lang="ru-RU"/>
        </a:p>
      </dgm:t>
    </dgm:pt>
    <dgm:pt modelId="{B2A6228E-48E1-4740-AB54-8A455E0C3CE8}" type="pres">
      <dgm:prSet presAssocID="{74CDA520-8D5B-4095-9927-5F4BE29D3AC3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F6FAA9C5-5CD8-4A7C-9244-9A5F7ED5E61A}" type="pres">
      <dgm:prSet presAssocID="{6D90D95D-1E7D-4FD1-9970-5AA4B2975065}" presName="node" presStyleLbl="node1" presStyleIdx="11" presStyleCnt="12" custScaleX="417832" custScaleY="85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D08E9A-5CE0-4AF2-B8F2-2EA648E5C8F6}" type="presOf" srcId="{A5AEF589-5326-45D1-82D3-97303C5B1E55}" destId="{489FCA31-9037-46E9-9192-E071CD92A38C}" srcOrd="0" destOrd="0" presId="urn:microsoft.com/office/officeart/2005/8/layout/process2"/>
    <dgm:cxn modelId="{5775EA3B-7554-49D0-A49F-D347EB604633}" type="presOf" srcId="{C2CAA81E-B82E-4226-97D9-A9C24C8D11CA}" destId="{CB1D5CCC-F082-4E12-B887-5B34D41F5878}" srcOrd="1" destOrd="0" presId="urn:microsoft.com/office/officeart/2005/8/layout/process2"/>
    <dgm:cxn modelId="{6CF43D78-2169-4FAE-BF64-0E5313D45518}" type="presOf" srcId="{7958FF52-A7B6-4F57-B751-075CAB3712D5}" destId="{FCAFA048-84BE-4322-8016-68F458F3472F}" srcOrd="0" destOrd="0" presId="urn:microsoft.com/office/officeart/2005/8/layout/process2"/>
    <dgm:cxn modelId="{ED228D4E-4A0A-4F49-9833-DB8375FD4157}" type="presOf" srcId="{14C91817-604D-4932-A052-AC54A5DC9FD7}" destId="{64BB5506-CC17-409E-BDC5-51673CC57016}" srcOrd="1" destOrd="0" presId="urn:microsoft.com/office/officeart/2005/8/layout/process2"/>
    <dgm:cxn modelId="{94ECEE75-A270-4D7D-9595-7CF98B50CDA4}" srcId="{1CEFF00C-5F73-47C3-908A-AE4FFD720DEB}" destId="{B5180D97-2728-4532-98DF-E91E1E392A3E}" srcOrd="5" destOrd="0" parTransId="{6D80940D-2A2E-4108-8529-3C8B710A2280}" sibTransId="{7958FF52-A7B6-4F57-B751-075CAB3712D5}"/>
    <dgm:cxn modelId="{D6FBA0F4-8A48-4903-9D75-FD4FF67FE36C}" type="presOf" srcId="{69DCFFA8-9316-4D87-A6BC-A0AA839BEB8D}" destId="{1BBAB8AC-02A7-448E-A213-EB80BFCB1B3D}" srcOrd="0" destOrd="0" presId="urn:microsoft.com/office/officeart/2005/8/layout/process2"/>
    <dgm:cxn modelId="{2EAAACDB-35E3-4948-A775-29BC52D0BF32}" type="presOf" srcId="{14C91817-604D-4932-A052-AC54A5DC9FD7}" destId="{5B32F839-3F69-42C2-9ABB-87AE8C278F12}" srcOrd="0" destOrd="0" presId="urn:microsoft.com/office/officeart/2005/8/layout/process2"/>
    <dgm:cxn modelId="{B2D36C01-D028-4223-839F-1FE012A10924}" type="presOf" srcId="{3D82CE42-F8C6-4452-8DB1-5E5834580362}" destId="{14B1BE1A-4C5A-48BC-83A8-A73021F4F919}" srcOrd="1" destOrd="0" presId="urn:microsoft.com/office/officeart/2005/8/layout/process2"/>
    <dgm:cxn modelId="{936DAA03-44B1-4CFC-884D-CDA53B4FEC6A}" srcId="{1CEFF00C-5F73-47C3-908A-AE4FFD720DEB}" destId="{10F829D3-9563-4B68-8CB6-B1C199592002}" srcOrd="9" destOrd="0" parTransId="{1AA4D154-2A80-4475-BA27-C8A56AA5F021}" sibTransId="{527DC2E5-715D-461B-A06F-249C229D4D9A}"/>
    <dgm:cxn modelId="{8AF66877-D4E2-4385-9F39-E0BBB76E9F46}" srcId="{1CEFF00C-5F73-47C3-908A-AE4FFD720DEB}" destId="{FEBE1C93-BE3E-4C56-9911-EA4C5D96A953}" srcOrd="0" destOrd="0" parTransId="{CB4BB26F-A74D-4C88-BC09-D6C3885AB03A}" sibTransId="{69DCFFA8-9316-4D87-A6BC-A0AA839BEB8D}"/>
    <dgm:cxn modelId="{511E8651-5E2F-41AE-8C4A-089401440520}" srcId="{1CEFF00C-5F73-47C3-908A-AE4FFD720DEB}" destId="{B57DDADC-1EEE-44BC-8507-7E9B25CB9E4B}" srcOrd="6" destOrd="0" parTransId="{44522651-9657-4F2D-A56E-B0D4FDCEFCC2}" sibTransId="{050348DB-CAE8-4237-8FC9-C95AC7E0EDD8}"/>
    <dgm:cxn modelId="{6749C64B-D2E2-4946-B4EC-B39082086C08}" type="presOf" srcId="{5716576D-B9A9-44B5-9E21-DC522FD2DEC1}" destId="{01CBF405-B1C0-4DDF-85CE-8B7E6E30CF84}" srcOrd="0" destOrd="0" presId="urn:microsoft.com/office/officeart/2005/8/layout/process2"/>
    <dgm:cxn modelId="{744EEDAD-F87F-4F6E-BC7C-E6F70F315E1B}" type="presOf" srcId="{74CDA520-8D5B-4095-9927-5F4BE29D3AC3}" destId="{DDD2C55E-9332-4700-AA54-88C7589A2700}" srcOrd="0" destOrd="0" presId="urn:microsoft.com/office/officeart/2005/8/layout/process2"/>
    <dgm:cxn modelId="{D4D2C83A-7109-4139-8399-B3F7903C2B65}" srcId="{1CEFF00C-5F73-47C3-908A-AE4FFD720DEB}" destId="{5716576D-B9A9-44B5-9E21-DC522FD2DEC1}" srcOrd="3" destOrd="0" parTransId="{88E98FD6-B550-42C0-9FC3-2DB80945CCBF}" sibTransId="{C2CAA81E-B82E-4226-97D9-A9C24C8D11CA}"/>
    <dgm:cxn modelId="{79B221E0-9DA1-44D8-B677-30A215B67F6F}" type="presOf" srcId="{BE934C89-F463-49C6-A11C-4CE5229FF60B}" destId="{DB1FB53A-BF34-42E4-94F7-B3D1A3B2E1E6}" srcOrd="0" destOrd="0" presId="urn:microsoft.com/office/officeart/2005/8/layout/process2"/>
    <dgm:cxn modelId="{EED79388-FD52-4972-AC56-C81575EFB69E}" srcId="{1CEFF00C-5F73-47C3-908A-AE4FFD720DEB}" destId="{8F89B33F-00F0-49BF-89EF-E2FDA53035ED}" srcOrd="4" destOrd="0" parTransId="{B0E9428B-18E0-4618-A54E-40CE6890CD5E}" sibTransId="{14C91817-604D-4932-A052-AC54A5DC9FD7}"/>
    <dgm:cxn modelId="{0027EBED-0B57-4B36-BCD1-31947C54AC80}" type="presOf" srcId="{527DC2E5-715D-461B-A06F-249C229D4D9A}" destId="{E24DFF2A-3846-41CC-90CF-41BA6FFA5BE3}" srcOrd="0" destOrd="0" presId="urn:microsoft.com/office/officeart/2005/8/layout/process2"/>
    <dgm:cxn modelId="{3EEF5819-A6ED-4973-ADC5-70AA87E604F8}" srcId="{1CEFF00C-5F73-47C3-908A-AE4FFD720DEB}" destId="{6817CEB5-F623-44BD-BC94-6850F33F7096}" srcOrd="1" destOrd="0" parTransId="{BE9FBC84-C4D6-4E0F-A9B0-23F4BF97B049}" sibTransId="{D9DCDE82-7DC7-441F-89C8-FB5924F20FBC}"/>
    <dgm:cxn modelId="{A1C41ABE-BA6E-4E96-B15C-574583D3D9DF}" type="presOf" srcId="{6817CEB5-F623-44BD-BC94-6850F33F7096}" destId="{65DF7A97-A70C-495B-BAF4-653FE1CBC840}" srcOrd="0" destOrd="0" presId="urn:microsoft.com/office/officeart/2005/8/layout/process2"/>
    <dgm:cxn modelId="{ED794723-8D50-4151-A9E0-E985FACC7882}" type="presOf" srcId="{8CA809D5-8865-4D4E-8158-D74FD8D576A6}" destId="{CFCE9071-087C-4467-8959-45B1EAF24267}" srcOrd="0" destOrd="0" presId="urn:microsoft.com/office/officeart/2005/8/layout/process2"/>
    <dgm:cxn modelId="{FB85B89A-CCD9-4923-96F2-D9D097DD24AD}" type="presOf" srcId="{D9DCDE82-7DC7-441F-89C8-FB5924F20FBC}" destId="{D0764963-8DB4-4D90-A932-18085F62658E}" srcOrd="1" destOrd="0" presId="urn:microsoft.com/office/officeart/2005/8/layout/process2"/>
    <dgm:cxn modelId="{C0C4639F-3346-4A7F-83C0-C106B1B5C288}" type="presOf" srcId="{1CEFF00C-5F73-47C3-908A-AE4FFD720DEB}" destId="{5AA9BF6E-9458-4C4E-BB2D-508EA5B614F8}" srcOrd="0" destOrd="0" presId="urn:microsoft.com/office/officeart/2005/8/layout/process2"/>
    <dgm:cxn modelId="{0F61B516-6A1A-4580-B8CE-3E98CB436C9F}" type="presOf" srcId="{3D82CE42-F8C6-4452-8DB1-5E5834580362}" destId="{2743E1F2-63E9-48FE-AB15-EEB8612A403E}" srcOrd="0" destOrd="0" presId="urn:microsoft.com/office/officeart/2005/8/layout/process2"/>
    <dgm:cxn modelId="{0C6A82E3-AB22-4AE0-9827-B66E26D31605}" srcId="{1CEFF00C-5F73-47C3-908A-AE4FFD720DEB}" destId="{8CA809D5-8865-4D4E-8158-D74FD8D576A6}" srcOrd="7" destOrd="0" parTransId="{EF3E7A45-40B2-4D3C-94FF-2B880E09E386}" sibTransId="{BE934C89-F463-49C6-A11C-4CE5229FF60B}"/>
    <dgm:cxn modelId="{27DBC985-A0F9-4C91-B54F-71E73BA82B38}" type="presOf" srcId="{10F829D3-9563-4B68-8CB6-B1C199592002}" destId="{F066AB33-9E73-49FB-939E-2F56AFD3A3EE}" srcOrd="0" destOrd="0" presId="urn:microsoft.com/office/officeart/2005/8/layout/process2"/>
    <dgm:cxn modelId="{5AC59DEF-5139-4FF4-805A-B5C348A550A3}" type="presOf" srcId="{6D90D95D-1E7D-4FD1-9970-5AA4B2975065}" destId="{F6FAA9C5-5CD8-4A7C-9244-9A5F7ED5E61A}" srcOrd="0" destOrd="0" presId="urn:microsoft.com/office/officeart/2005/8/layout/process2"/>
    <dgm:cxn modelId="{2C58E70B-DA27-4CC0-A7DF-EEBB11267274}" type="presOf" srcId="{050348DB-CAE8-4237-8FC9-C95AC7E0EDD8}" destId="{783D453C-FB40-4DB3-A854-9290A2F613E0}" srcOrd="1" destOrd="0" presId="urn:microsoft.com/office/officeart/2005/8/layout/process2"/>
    <dgm:cxn modelId="{150F4CCC-936F-4E6A-905D-59C0801D1D3F}" type="presOf" srcId="{C43048B8-ABB7-49C9-83FC-6C1EA10C0427}" destId="{2D64B1E1-7060-4D16-A306-4A0239150651}" srcOrd="0" destOrd="0" presId="urn:microsoft.com/office/officeart/2005/8/layout/process2"/>
    <dgm:cxn modelId="{43DED89B-A4C4-4BDE-BBAF-21536D9B616B}" srcId="{1CEFF00C-5F73-47C3-908A-AE4FFD720DEB}" destId="{C43048B8-ABB7-49C9-83FC-6C1EA10C0427}" srcOrd="8" destOrd="0" parTransId="{AF39B06D-3002-4C4E-A460-5C722387F183}" sibTransId="{3D82CE42-F8C6-4452-8DB1-5E5834580362}"/>
    <dgm:cxn modelId="{0262EF2C-9CF6-43A2-A274-ADD018A4985F}" type="presOf" srcId="{527DC2E5-715D-461B-A06F-249C229D4D9A}" destId="{D8DB08B8-BD75-476B-9457-1520BC5BF86E}" srcOrd="1" destOrd="0" presId="urn:microsoft.com/office/officeart/2005/8/layout/process2"/>
    <dgm:cxn modelId="{D9E46A06-079F-4A2A-B9F9-FC955FE1761B}" type="presOf" srcId="{B5180D97-2728-4532-98DF-E91E1E392A3E}" destId="{1FB9A990-958A-4E08-8E51-95D61CCE37A6}" srcOrd="0" destOrd="0" presId="urn:microsoft.com/office/officeart/2005/8/layout/process2"/>
    <dgm:cxn modelId="{9C3D3C2E-7930-4CAD-B9F4-8DEF41D97DCB}" type="presOf" srcId="{69DCFFA8-9316-4D87-A6BC-A0AA839BEB8D}" destId="{6A490AA0-5B39-4D0C-B18C-D888BA41A16C}" srcOrd="1" destOrd="0" presId="urn:microsoft.com/office/officeart/2005/8/layout/process2"/>
    <dgm:cxn modelId="{2C8A59B6-3631-489E-85C8-6F644C30E761}" srcId="{1CEFF00C-5F73-47C3-908A-AE4FFD720DEB}" destId="{F2D37074-CA10-4ABE-B6DE-ADEDBE8484A6}" srcOrd="10" destOrd="0" parTransId="{C02AC4FB-4618-4D6D-8736-9E349E646634}" sibTransId="{74CDA520-8D5B-4095-9927-5F4BE29D3AC3}"/>
    <dgm:cxn modelId="{4C73F675-B1E5-45A4-8DFF-7A25C1545419}" type="presOf" srcId="{050348DB-CAE8-4237-8FC9-C95AC7E0EDD8}" destId="{16D1D94F-B897-4C2A-A024-0FECCEEF7D37}" srcOrd="0" destOrd="0" presId="urn:microsoft.com/office/officeart/2005/8/layout/process2"/>
    <dgm:cxn modelId="{3956C8DC-07AC-49E7-B7B0-652C50D45A68}" type="presOf" srcId="{C2CAA81E-B82E-4226-97D9-A9C24C8D11CA}" destId="{3FBABE05-BA9C-4CAE-AC93-3D643F08759B}" srcOrd="0" destOrd="0" presId="urn:microsoft.com/office/officeart/2005/8/layout/process2"/>
    <dgm:cxn modelId="{D7E3E07B-D89C-4714-A8B0-C722DDC53568}" type="presOf" srcId="{BE934C89-F463-49C6-A11C-4CE5229FF60B}" destId="{33CE0896-FC1A-4515-8DB1-9896099888A7}" srcOrd="1" destOrd="0" presId="urn:microsoft.com/office/officeart/2005/8/layout/process2"/>
    <dgm:cxn modelId="{FE9781FB-198A-4E69-A492-113E4B43AEFE}" type="presOf" srcId="{FEBE1C93-BE3E-4C56-9911-EA4C5D96A953}" destId="{9BE0E9C9-2B49-4D02-88D1-0C16A9EF64D1}" srcOrd="0" destOrd="0" presId="urn:microsoft.com/office/officeart/2005/8/layout/process2"/>
    <dgm:cxn modelId="{17EE8DFB-D68C-46B6-A386-1C5FE40CCA17}" type="presOf" srcId="{8F89B33F-00F0-49BF-89EF-E2FDA53035ED}" destId="{73A03DD6-6CAC-4CAA-BD70-5334F5E1CF0D}" srcOrd="0" destOrd="0" presId="urn:microsoft.com/office/officeart/2005/8/layout/process2"/>
    <dgm:cxn modelId="{D94E0D40-1655-47AF-9F76-252656017D00}" srcId="{1CEFF00C-5F73-47C3-908A-AE4FFD720DEB}" destId="{52388F15-44B6-44CD-A4AA-E18A86986091}" srcOrd="2" destOrd="0" parTransId="{697A1DBA-0F03-40A9-AEBB-6D6A255B417D}" sibTransId="{A5AEF589-5326-45D1-82D3-97303C5B1E55}"/>
    <dgm:cxn modelId="{62314E0C-88C6-4A37-9FD4-9F67238C55C8}" type="presOf" srcId="{52388F15-44B6-44CD-A4AA-E18A86986091}" destId="{9DA33B02-E125-49F8-9365-8B52C1F25022}" srcOrd="0" destOrd="0" presId="urn:microsoft.com/office/officeart/2005/8/layout/process2"/>
    <dgm:cxn modelId="{67FE72F6-CB37-4075-A905-9A1266E085C5}" srcId="{1CEFF00C-5F73-47C3-908A-AE4FFD720DEB}" destId="{6D90D95D-1E7D-4FD1-9970-5AA4B2975065}" srcOrd="11" destOrd="0" parTransId="{835DB667-037C-4B74-A1F3-0FE56B5AF701}" sibTransId="{8A40EFEA-F13D-44DD-BA9D-990D1D522450}"/>
    <dgm:cxn modelId="{9B8703FA-E665-4E11-9FD0-1C8B965973AD}" type="presOf" srcId="{D9DCDE82-7DC7-441F-89C8-FB5924F20FBC}" destId="{42A5EB6C-41BE-4F7B-81C4-401B50146E06}" srcOrd="0" destOrd="0" presId="urn:microsoft.com/office/officeart/2005/8/layout/process2"/>
    <dgm:cxn modelId="{A9E8DDD1-0830-415F-84D1-ED8E84F122D5}" type="presOf" srcId="{A5AEF589-5326-45D1-82D3-97303C5B1E55}" destId="{F39ECB5F-3A0D-4F72-A6C0-F14CA23DA2A0}" srcOrd="1" destOrd="0" presId="urn:microsoft.com/office/officeart/2005/8/layout/process2"/>
    <dgm:cxn modelId="{E7A318FB-4860-4B9F-9D52-947C578D4167}" type="presOf" srcId="{7958FF52-A7B6-4F57-B751-075CAB3712D5}" destId="{4149F7E8-9053-47B1-9DA1-9F2C3C1BCF4C}" srcOrd="1" destOrd="0" presId="urn:microsoft.com/office/officeart/2005/8/layout/process2"/>
    <dgm:cxn modelId="{973E89D3-FD3E-4CAD-94F8-0FB913D48CD5}" type="presOf" srcId="{B57DDADC-1EEE-44BC-8507-7E9B25CB9E4B}" destId="{37ACC4E4-97E2-46D4-A55A-F0F911A283EB}" srcOrd="0" destOrd="0" presId="urn:microsoft.com/office/officeart/2005/8/layout/process2"/>
    <dgm:cxn modelId="{B382DFB3-E2C7-45D9-9046-8E2D55089F9F}" type="presOf" srcId="{74CDA520-8D5B-4095-9927-5F4BE29D3AC3}" destId="{B2A6228E-48E1-4740-AB54-8A455E0C3CE8}" srcOrd="1" destOrd="0" presId="urn:microsoft.com/office/officeart/2005/8/layout/process2"/>
    <dgm:cxn modelId="{E4D63FA1-DD26-4487-9089-82D5E1874ED2}" type="presOf" srcId="{F2D37074-CA10-4ABE-B6DE-ADEDBE8484A6}" destId="{C98E0692-EA24-4512-827B-A38E5B2C3AE2}" srcOrd="0" destOrd="0" presId="urn:microsoft.com/office/officeart/2005/8/layout/process2"/>
    <dgm:cxn modelId="{FF31AF0C-BB44-42FC-8E91-85224EB2F660}" type="presParOf" srcId="{5AA9BF6E-9458-4C4E-BB2D-508EA5B614F8}" destId="{9BE0E9C9-2B49-4D02-88D1-0C16A9EF64D1}" srcOrd="0" destOrd="0" presId="urn:microsoft.com/office/officeart/2005/8/layout/process2"/>
    <dgm:cxn modelId="{1B4268AA-1043-4BEC-843F-E0D8A0728661}" type="presParOf" srcId="{5AA9BF6E-9458-4C4E-BB2D-508EA5B614F8}" destId="{1BBAB8AC-02A7-448E-A213-EB80BFCB1B3D}" srcOrd="1" destOrd="0" presId="urn:microsoft.com/office/officeart/2005/8/layout/process2"/>
    <dgm:cxn modelId="{2204572A-CCF6-4161-B19E-D57163C605A3}" type="presParOf" srcId="{1BBAB8AC-02A7-448E-A213-EB80BFCB1B3D}" destId="{6A490AA0-5B39-4D0C-B18C-D888BA41A16C}" srcOrd="0" destOrd="0" presId="urn:microsoft.com/office/officeart/2005/8/layout/process2"/>
    <dgm:cxn modelId="{7838EB51-C8E8-48B9-82E6-E8332AA87912}" type="presParOf" srcId="{5AA9BF6E-9458-4C4E-BB2D-508EA5B614F8}" destId="{65DF7A97-A70C-495B-BAF4-653FE1CBC840}" srcOrd="2" destOrd="0" presId="urn:microsoft.com/office/officeart/2005/8/layout/process2"/>
    <dgm:cxn modelId="{13BB14B2-6DA7-4144-9F88-0C1670A9814C}" type="presParOf" srcId="{5AA9BF6E-9458-4C4E-BB2D-508EA5B614F8}" destId="{42A5EB6C-41BE-4F7B-81C4-401B50146E06}" srcOrd="3" destOrd="0" presId="urn:microsoft.com/office/officeart/2005/8/layout/process2"/>
    <dgm:cxn modelId="{63671B10-D8B9-45B0-A810-4CF7D7D75277}" type="presParOf" srcId="{42A5EB6C-41BE-4F7B-81C4-401B50146E06}" destId="{D0764963-8DB4-4D90-A932-18085F62658E}" srcOrd="0" destOrd="0" presId="urn:microsoft.com/office/officeart/2005/8/layout/process2"/>
    <dgm:cxn modelId="{19635A2F-D488-46AC-8D34-68479DE07D50}" type="presParOf" srcId="{5AA9BF6E-9458-4C4E-BB2D-508EA5B614F8}" destId="{9DA33B02-E125-49F8-9365-8B52C1F25022}" srcOrd="4" destOrd="0" presId="urn:microsoft.com/office/officeart/2005/8/layout/process2"/>
    <dgm:cxn modelId="{903C5071-19B7-4478-9B76-5417F4E0DB86}" type="presParOf" srcId="{5AA9BF6E-9458-4C4E-BB2D-508EA5B614F8}" destId="{489FCA31-9037-46E9-9192-E071CD92A38C}" srcOrd="5" destOrd="0" presId="urn:microsoft.com/office/officeart/2005/8/layout/process2"/>
    <dgm:cxn modelId="{2970A297-5FFB-476D-94E5-D1AE137A0E6A}" type="presParOf" srcId="{489FCA31-9037-46E9-9192-E071CD92A38C}" destId="{F39ECB5F-3A0D-4F72-A6C0-F14CA23DA2A0}" srcOrd="0" destOrd="0" presId="urn:microsoft.com/office/officeart/2005/8/layout/process2"/>
    <dgm:cxn modelId="{B08502A3-160B-4D4C-A3A8-D6EFC0A1EFE8}" type="presParOf" srcId="{5AA9BF6E-9458-4C4E-BB2D-508EA5B614F8}" destId="{01CBF405-B1C0-4DDF-85CE-8B7E6E30CF84}" srcOrd="6" destOrd="0" presId="urn:microsoft.com/office/officeart/2005/8/layout/process2"/>
    <dgm:cxn modelId="{4005FDC2-2928-4949-90C2-6A0CC148C272}" type="presParOf" srcId="{5AA9BF6E-9458-4C4E-BB2D-508EA5B614F8}" destId="{3FBABE05-BA9C-4CAE-AC93-3D643F08759B}" srcOrd="7" destOrd="0" presId="urn:microsoft.com/office/officeart/2005/8/layout/process2"/>
    <dgm:cxn modelId="{088E7875-31C9-44D9-8FE1-B7F1CF843AFD}" type="presParOf" srcId="{3FBABE05-BA9C-4CAE-AC93-3D643F08759B}" destId="{CB1D5CCC-F082-4E12-B887-5B34D41F5878}" srcOrd="0" destOrd="0" presId="urn:microsoft.com/office/officeart/2005/8/layout/process2"/>
    <dgm:cxn modelId="{F16E8DFE-DC88-4893-8222-1B0531DB1473}" type="presParOf" srcId="{5AA9BF6E-9458-4C4E-BB2D-508EA5B614F8}" destId="{73A03DD6-6CAC-4CAA-BD70-5334F5E1CF0D}" srcOrd="8" destOrd="0" presId="urn:microsoft.com/office/officeart/2005/8/layout/process2"/>
    <dgm:cxn modelId="{90A2E838-DFFC-41FB-A419-A518B0E17B86}" type="presParOf" srcId="{5AA9BF6E-9458-4C4E-BB2D-508EA5B614F8}" destId="{5B32F839-3F69-42C2-9ABB-87AE8C278F12}" srcOrd="9" destOrd="0" presId="urn:microsoft.com/office/officeart/2005/8/layout/process2"/>
    <dgm:cxn modelId="{50C0649E-387D-4068-9E07-98236600E7D7}" type="presParOf" srcId="{5B32F839-3F69-42C2-9ABB-87AE8C278F12}" destId="{64BB5506-CC17-409E-BDC5-51673CC57016}" srcOrd="0" destOrd="0" presId="urn:microsoft.com/office/officeart/2005/8/layout/process2"/>
    <dgm:cxn modelId="{EF43A194-D119-44EB-93D2-0D0C51F80DDA}" type="presParOf" srcId="{5AA9BF6E-9458-4C4E-BB2D-508EA5B614F8}" destId="{1FB9A990-958A-4E08-8E51-95D61CCE37A6}" srcOrd="10" destOrd="0" presId="urn:microsoft.com/office/officeart/2005/8/layout/process2"/>
    <dgm:cxn modelId="{DBD0C6A6-D225-4117-B535-6035AE5A56BB}" type="presParOf" srcId="{5AA9BF6E-9458-4C4E-BB2D-508EA5B614F8}" destId="{FCAFA048-84BE-4322-8016-68F458F3472F}" srcOrd="11" destOrd="0" presId="urn:microsoft.com/office/officeart/2005/8/layout/process2"/>
    <dgm:cxn modelId="{3A68E387-374D-4CFB-8F4A-8D6A335E011E}" type="presParOf" srcId="{FCAFA048-84BE-4322-8016-68F458F3472F}" destId="{4149F7E8-9053-47B1-9DA1-9F2C3C1BCF4C}" srcOrd="0" destOrd="0" presId="urn:microsoft.com/office/officeart/2005/8/layout/process2"/>
    <dgm:cxn modelId="{E6A4D7FD-8DB5-4035-9BCF-77F16ED7E1CC}" type="presParOf" srcId="{5AA9BF6E-9458-4C4E-BB2D-508EA5B614F8}" destId="{37ACC4E4-97E2-46D4-A55A-F0F911A283EB}" srcOrd="12" destOrd="0" presId="urn:microsoft.com/office/officeart/2005/8/layout/process2"/>
    <dgm:cxn modelId="{74B20D1B-4314-409F-A9F5-7FDF930506C6}" type="presParOf" srcId="{5AA9BF6E-9458-4C4E-BB2D-508EA5B614F8}" destId="{16D1D94F-B897-4C2A-A024-0FECCEEF7D37}" srcOrd="13" destOrd="0" presId="urn:microsoft.com/office/officeart/2005/8/layout/process2"/>
    <dgm:cxn modelId="{236DED2F-59F4-41E4-B933-0B2E1BB7AD42}" type="presParOf" srcId="{16D1D94F-B897-4C2A-A024-0FECCEEF7D37}" destId="{783D453C-FB40-4DB3-A854-9290A2F613E0}" srcOrd="0" destOrd="0" presId="urn:microsoft.com/office/officeart/2005/8/layout/process2"/>
    <dgm:cxn modelId="{FC34A377-42C0-4561-BE21-92909ED18A7A}" type="presParOf" srcId="{5AA9BF6E-9458-4C4E-BB2D-508EA5B614F8}" destId="{CFCE9071-087C-4467-8959-45B1EAF24267}" srcOrd="14" destOrd="0" presId="urn:microsoft.com/office/officeart/2005/8/layout/process2"/>
    <dgm:cxn modelId="{09C69B0C-FAFF-4368-853C-AB86C31312AC}" type="presParOf" srcId="{5AA9BF6E-9458-4C4E-BB2D-508EA5B614F8}" destId="{DB1FB53A-BF34-42E4-94F7-B3D1A3B2E1E6}" srcOrd="15" destOrd="0" presId="urn:microsoft.com/office/officeart/2005/8/layout/process2"/>
    <dgm:cxn modelId="{8DA36FDA-F31C-4DD5-B428-566DCE09A88B}" type="presParOf" srcId="{DB1FB53A-BF34-42E4-94F7-B3D1A3B2E1E6}" destId="{33CE0896-FC1A-4515-8DB1-9896099888A7}" srcOrd="0" destOrd="0" presId="urn:microsoft.com/office/officeart/2005/8/layout/process2"/>
    <dgm:cxn modelId="{B1FD2A73-3900-48C6-A235-394DEB1FE148}" type="presParOf" srcId="{5AA9BF6E-9458-4C4E-BB2D-508EA5B614F8}" destId="{2D64B1E1-7060-4D16-A306-4A0239150651}" srcOrd="16" destOrd="0" presId="urn:microsoft.com/office/officeart/2005/8/layout/process2"/>
    <dgm:cxn modelId="{3919B238-A6D6-4A78-924C-D0EE87209430}" type="presParOf" srcId="{5AA9BF6E-9458-4C4E-BB2D-508EA5B614F8}" destId="{2743E1F2-63E9-48FE-AB15-EEB8612A403E}" srcOrd="17" destOrd="0" presId="urn:microsoft.com/office/officeart/2005/8/layout/process2"/>
    <dgm:cxn modelId="{DED414E1-5E25-45A8-8C63-638F71B71BA3}" type="presParOf" srcId="{2743E1F2-63E9-48FE-AB15-EEB8612A403E}" destId="{14B1BE1A-4C5A-48BC-83A8-A73021F4F919}" srcOrd="0" destOrd="0" presId="urn:microsoft.com/office/officeart/2005/8/layout/process2"/>
    <dgm:cxn modelId="{574986CE-58EC-484C-A731-E2567D982375}" type="presParOf" srcId="{5AA9BF6E-9458-4C4E-BB2D-508EA5B614F8}" destId="{F066AB33-9E73-49FB-939E-2F56AFD3A3EE}" srcOrd="18" destOrd="0" presId="urn:microsoft.com/office/officeart/2005/8/layout/process2"/>
    <dgm:cxn modelId="{2ED51BF7-3495-4B9A-833D-88BEC383C691}" type="presParOf" srcId="{5AA9BF6E-9458-4C4E-BB2D-508EA5B614F8}" destId="{E24DFF2A-3846-41CC-90CF-41BA6FFA5BE3}" srcOrd="19" destOrd="0" presId="urn:microsoft.com/office/officeart/2005/8/layout/process2"/>
    <dgm:cxn modelId="{B2B30844-5C96-4369-8CBC-F86AD2675274}" type="presParOf" srcId="{E24DFF2A-3846-41CC-90CF-41BA6FFA5BE3}" destId="{D8DB08B8-BD75-476B-9457-1520BC5BF86E}" srcOrd="0" destOrd="0" presId="urn:microsoft.com/office/officeart/2005/8/layout/process2"/>
    <dgm:cxn modelId="{2CA3D4F4-6D60-4F51-9E1D-A6DE7201302D}" type="presParOf" srcId="{5AA9BF6E-9458-4C4E-BB2D-508EA5B614F8}" destId="{C98E0692-EA24-4512-827B-A38E5B2C3AE2}" srcOrd="20" destOrd="0" presId="urn:microsoft.com/office/officeart/2005/8/layout/process2"/>
    <dgm:cxn modelId="{A7C3FD8B-DF98-43AB-ADF9-F32A4CBB8F90}" type="presParOf" srcId="{5AA9BF6E-9458-4C4E-BB2D-508EA5B614F8}" destId="{DDD2C55E-9332-4700-AA54-88C7589A2700}" srcOrd="21" destOrd="0" presId="urn:microsoft.com/office/officeart/2005/8/layout/process2"/>
    <dgm:cxn modelId="{459AAF1C-600A-4C35-A02B-2756E4C04313}" type="presParOf" srcId="{DDD2C55E-9332-4700-AA54-88C7589A2700}" destId="{B2A6228E-48E1-4740-AB54-8A455E0C3CE8}" srcOrd="0" destOrd="0" presId="urn:microsoft.com/office/officeart/2005/8/layout/process2"/>
    <dgm:cxn modelId="{F605A5A7-5842-4E0B-A514-12DFFD364E9C}" type="presParOf" srcId="{5AA9BF6E-9458-4C4E-BB2D-508EA5B614F8}" destId="{F6FAA9C5-5CD8-4A7C-9244-9A5F7ED5E61A}" srcOrd="2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4E0A8D-8559-48C0-BF9D-34FC5EE56DA0}" type="doc">
      <dgm:prSet loTypeId="urn:microsoft.com/office/officeart/2005/8/layout/cycle4#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966DF0-BDE6-48AD-8B96-8BB965628739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Художественные средства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F7974E-2D81-4B86-BF6E-9A49ED04E33B}" cxnId="{1E63410E-774E-4C71-93C9-1AAE3349D574}" type="parTrans">
      <dgm:prSet/>
      <dgm:spPr/>
      <dgm:t>
        <a:bodyPr/>
        <a:lstStyle/>
        <a:p>
          <a:endParaRPr lang="ru-RU"/>
        </a:p>
      </dgm:t>
    </dgm:pt>
    <dgm:pt modelId="{0C00CA14-BFA3-41B1-9CF1-7B9B41137B14}" cxnId="{1E63410E-774E-4C71-93C9-1AAE3349D574}" type="sibTrans">
      <dgm:prSet/>
      <dgm:spPr/>
      <dgm:t>
        <a:bodyPr/>
        <a:lstStyle/>
        <a:p>
          <a:endParaRPr lang="ru-RU"/>
        </a:p>
      </dgm:t>
    </dgm:pt>
    <dgm:pt modelId="{111331B2-9F2D-4E31-91D0-22C8D6B36EA2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Художественная литература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95C3CE-738C-4C88-BC79-D8B69A6044F9}" cxnId="{46587387-3C6D-41EF-A81D-ECBC2C35D4A5}" type="parTrans">
      <dgm:prSet/>
      <dgm:spPr/>
      <dgm:t>
        <a:bodyPr/>
        <a:lstStyle/>
        <a:p>
          <a:endParaRPr lang="ru-RU"/>
        </a:p>
      </dgm:t>
    </dgm:pt>
    <dgm:pt modelId="{AFEEE745-29C4-4A2B-8F46-8548A81BCC72}" cxnId="{46587387-3C6D-41EF-A81D-ECBC2C35D4A5}" type="sibTrans">
      <dgm:prSet/>
      <dgm:spPr/>
      <dgm:t>
        <a:bodyPr/>
        <a:lstStyle/>
        <a:p>
          <a:endParaRPr lang="ru-RU"/>
        </a:p>
      </dgm:t>
    </dgm:pt>
    <dgm:pt modelId="{2ADD2AB0-388C-44AB-8314-5C5690C9EE7E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Собственная деятельность детей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C5E57C-DC68-4DB6-A24A-5EB3277F4D33}" cxnId="{AF83FE55-E3E1-4BD0-9DE7-E367F968BB19}" type="parTrans">
      <dgm:prSet/>
      <dgm:spPr/>
      <dgm:t>
        <a:bodyPr/>
        <a:lstStyle/>
        <a:p>
          <a:endParaRPr lang="ru-RU"/>
        </a:p>
      </dgm:t>
    </dgm:pt>
    <dgm:pt modelId="{46C24142-64B9-4C34-870A-2E76B38EAFFF}" cxnId="{AF83FE55-E3E1-4BD0-9DE7-E367F968BB19}" type="sibTrans">
      <dgm:prSet/>
      <dgm:spPr/>
      <dgm:t>
        <a:bodyPr/>
        <a:lstStyle/>
        <a:p>
          <a:endParaRPr lang="ru-RU"/>
        </a:p>
      </dgm:t>
    </dgm:pt>
    <dgm:pt modelId="{DB505C88-89CF-4A0A-82B8-5CBEE7FA5840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Игровая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4285C4-4966-4858-96AE-34BAF9C63EC2}" cxnId="{778DBDFE-9040-4E73-BEFF-94CC7EE66B15}" type="parTrans">
      <dgm:prSet/>
      <dgm:spPr/>
      <dgm:t>
        <a:bodyPr/>
        <a:lstStyle/>
        <a:p>
          <a:endParaRPr lang="ru-RU"/>
        </a:p>
      </dgm:t>
    </dgm:pt>
    <dgm:pt modelId="{3AEB2C35-94A9-4A5B-94F2-904B262579A3}" cxnId="{778DBDFE-9040-4E73-BEFF-94CC7EE66B15}" type="sibTrans">
      <dgm:prSet/>
      <dgm:spPr/>
      <dgm:t>
        <a:bodyPr/>
        <a:lstStyle/>
        <a:p>
          <a:endParaRPr lang="ru-RU"/>
        </a:p>
      </dgm:t>
    </dgm:pt>
    <dgm:pt modelId="{0E4DC961-811F-4512-898D-8C9E8F242DDE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Природа 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979DA4-ACEE-48CC-9999-E361FE077A9B}" cxnId="{9C556043-1573-432D-BEB3-C8F3D79E7596}" type="parTrans">
      <dgm:prSet/>
      <dgm:spPr/>
      <dgm:t>
        <a:bodyPr/>
        <a:lstStyle/>
        <a:p>
          <a:endParaRPr lang="ru-RU"/>
        </a:p>
      </dgm:t>
    </dgm:pt>
    <dgm:pt modelId="{8A8CFFBF-919F-4B30-A60D-35CC475B6649}" cxnId="{9C556043-1573-432D-BEB3-C8F3D79E7596}" type="sibTrans">
      <dgm:prSet/>
      <dgm:spPr/>
      <dgm:t>
        <a:bodyPr/>
        <a:lstStyle/>
        <a:p>
          <a:endParaRPr lang="ru-RU"/>
        </a:p>
      </dgm:t>
    </dgm:pt>
    <dgm:pt modelId="{35239182-8E37-44B8-9920-B0A26597EE4B}">
      <dgm:prSet phldrT="[Текст]" custT="1"/>
      <dgm:spPr>
        <a:solidFill>
          <a:srgbClr val="CCFFFF">
            <a:alpha val="89804"/>
          </a:srgb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Живая природа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3A5E06-EFDA-4E4A-BE1C-08A331042811}" cxnId="{5FFE86A6-35A2-4597-9428-78A14C2DF791}" type="parTrans">
      <dgm:prSet/>
      <dgm:spPr/>
      <dgm:t>
        <a:bodyPr/>
        <a:lstStyle/>
        <a:p>
          <a:endParaRPr lang="ru-RU"/>
        </a:p>
      </dgm:t>
    </dgm:pt>
    <dgm:pt modelId="{FD3F7858-859F-4FA2-9983-A7E85BFA54A7}" cxnId="{5FFE86A6-35A2-4597-9428-78A14C2DF791}" type="sibTrans">
      <dgm:prSet/>
      <dgm:spPr/>
      <dgm:t>
        <a:bodyPr/>
        <a:lstStyle/>
        <a:p>
          <a:endParaRPr lang="ru-RU"/>
        </a:p>
      </dgm:t>
    </dgm:pt>
    <dgm:pt modelId="{6DA002FB-E418-4046-8516-58E67907D165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Окружающая обстановка (социум)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AADA00-D94B-4315-AADE-5E28505EBAFB}" cxnId="{54FA1053-4325-4FF5-A7FB-9FA257E5E2A7}" type="parTrans">
      <dgm:prSet/>
      <dgm:spPr/>
      <dgm:t>
        <a:bodyPr/>
        <a:lstStyle/>
        <a:p>
          <a:endParaRPr lang="ru-RU"/>
        </a:p>
      </dgm:t>
    </dgm:pt>
    <dgm:pt modelId="{A607B0D4-D9B1-42BA-B4E3-19857925BDF7}" cxnId="{54FA1053-4325-4FF5-A7FB-9FA257E5E2A7}" type="sibTrans">
      <dgm:prSet/>
      <dgm:spPr/>
      <dgm:t>
        <a:bodyPr/>
        <a:lstStyle/>
        <a:p>
          <a:endParaRPr lang="ru-RU"/>
        </a:p>
      </dgm:t>
    </dgm:pt>
    <dgm:pt modelId="{929592E6-2420-400A-93F2-18BE01E5E103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Эмоциональное благополучие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220AE-CB88-4D76-B9EA-10D868A02DBA}" cxnId="{372A10BA-793B-441D-91EB-635A2F40CD56}" type="parTrans">
      <dgm:prSet/>
      <dgm:spPr/>
      <dgm:t>
        <a:bodyPr/>
        <a:lstStyle/>
        <a:p>
          <a:endParaRPr lang="ru-RU"/>
        </a:p>
      </dgm:t>
    </dgm:pt>
    <dgm:pt modelId="{F5E4499E-C322-42B3-BB7A-3C6954A0E3BB}" cxnId="{372A10BA-793B-441D-91EB-635A2F40CD56}" type="sibTrans">
      <dgm:prSet/>
      <dgm:spPr/>
      <dgm:t>
        <a:bodyPr/>
        <a:lstStyle/>
        <a:p>
          <a:endParaRPr lang="ru-RU"/>
        </a:p>
      </dgm:t>
    </dgm:pt>
    <dgm:pt modelId="{68D1E163-8CB3-419D-9748-9458E05900D7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Изобразительное искусство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13B6DB-4EB4-4B77-AD68-9CB55AC9506D}" cxnId="{2631678F-B7EA-48E4-8764-D5D72FC1B618}" type="parTrans">
      <dgm:prSet/>
      <dgm:spPr/>
      <dgm:t>
        <a:bodyPr/>
        <a:lstStyle/>
        <a:p>
          <a:endParaRPr lang="ru-RU"/>
        </a:p>
      </dgm:t>
    </dgm:pt>
    <dgm:pt modelId="{C65E3A0D-2A7D-4B5D-9B5C-11AB7FA85C01}" cxnId="{2631678F-B7EA-48E4-8764-D5D72FC1B618}" type="sibTrans">
      <dgm:prSet/>
      <dgm:spPr/>
      <dgm:t>
        <a:bodyPr/>
        <a:lstStyle/>
        <a:p>
          <a:endParaRPr lang="ru-RU"/>
        </a:p>
      </dgm:t>
    </dgm:pt>
    <dgm:pt modelId="{0900B442-C11A-4284-96EA-9B7930FA1FAC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Музыка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188046-4E89-410C-90B6-057E76D50855}" cxnId="{F1ECE375-363D-432E-9B82-57FA878012F1}" type="parTrans">
      <dgm:prSet/>
      <dgm:spPr/>
      <dgm:t>
        <a:bodyPr/>
        <a:lstStyle/>
        <a:p>
          <a:endParaRPr lang="ru-RU"/>
        </a:p>
      </dgm:t>
    </dgm:pt>
    <dgm:pt modelId="{8BD15C9E-3BE3-44C2-9CDA-552ABCF422CF}" cxnId="{F1ECE375-363D-432E-9B82-57FA878012F1}" type="sibTrans">
      <dgm:prSet/>
      <dgm:spPr/>
      <dgm:t>
        <a:bodyPr/>
        <a:lstStyle/>
        <a:p>
          <a:endParaRPr lang="ru-RU"/>
        </a:p>
      </dgm:t>
    </dgm:pt>
    <dgm:pt modelId="{E00093DD-0E13-46E2-8002-6D8DFA780506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Кино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A20381-4201-4D1B-8C4D-B1793FA49143}" cxnId="{500C5390-27D4-4843-AF02-B1EB3F6E2895}" type="parTrans">
      <dgm:prSet/>
      <dgm:spPr/>
      <dgm:t>
        <a:bodyPr/>
        <a:lstStyle/>
        <a:p>
          <a:endParaRPr lang="ru-RU"/>
        </a:p>
      </dgm:t>
    </dgm:pt>
    <dgm:pt modelId="{97D7E629-9274-4C3D-B249-640002C231EF}" cxnId="{500C5390-27D4-4843-AF02-B1EB3F6E2895}" type="sibTrans">
      <dgm:prSet/>
      <dgm:spPr/>
      <dgm:t>
        <a:bodyPr/>
        <a:lstStyle/>
        <a:p>
          <a:endParaRPr lang="ru-RU"/>
        </a:p>
      </dgm:t>
    </dgm:pt>
    <dgm:pt modelId="{C2F6DC3B-4A0A-4764-BB3D-DFB9A2E0C1AF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Познавательная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AA0A48-B77F-4649-A3A5-CC47239B7815}" cxnId="{CFFB8965-7A52-478C-89E6-8D9AEE0FE832}" type="parTrans">
      <dgm:prSet/>
      <dgm:spPr/>
      <dgm:t>
        <a:bodyPr/>
        <a:lstStyle/>
        <a:p>
          <a:endParaRPr lang="ru-RU"/>
        </a:p>
      </dgm:t>
    </dgm:pt>
    <dgm:pt modelId="{FC51257C-D755-4894-A9D5-1C6A87C7F338}" cxnId="{CFFB8965-7A52-478C-89E6-8D9AEE0FE832}" type="sibTrans">
      <dgm:prSet/>
      <dgm:spPr/>
      <dgm:t>
        <a:bodyPr/>
        <a:lstStyle/>
        <a:p>
          <a:endParaRPr lang="ru-RU"/>
        </a:p>
      </dgm:t>
    </dgm:pt>
    <dgm:pt modelId="{AA69B05A-6118-4E23-BE26-1F8F323C8EC4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Трудовая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5F7E35-2EA4-44C1-888D-7D17A143C6DD}" cxnId="{2E5D1826-7280-4004-91FC-CF15721D5874}" type="parTrans">
      <dgm:prSet/>
      <dgm:spPr/>
      <dgm:t>
        <a:bodyPr/>
        <a:lstStyle/>
        <a:p>
          <a:endParaRPr lang="ru-RU"/>
        </a:p>
      </dgm:t>
    </dgm:pt>
    <dgm:pt modelId="{E9E1445B-E5EB-4100-B6E9-D93E2FDF0CA7}" cxnId="{2E5D1826-7280-4004-91FC-CF15721D5874}" type="sibTrans">
      <dgm:prSet/>
      <dgm:spPr/>
      <dgm:t>
        <a:bodyPr/>
        <a:lstStyle/>
        <a:p>
          <a:endParaRPr lang="ru-RU"/>
        </a:p>
      </dgm:t>
    </dgm:pt>
    <dgm:pt modelId="{F4BBEC17-2D86-4BA4-AC3E-9A6F2708ED54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Творческая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434D42-9FFE-435C-AD3D-9A48D3FD18F4}" cxnId="{962B3F40-F159-44FE-A7B1-F5F601FA1B80}" type="parTrans">
      <dgm:prSet/>
      <dgm:spPr/>
      <dgm:t>
        <a:bodyPr/>
        <a:lstStyle/>
        <a:p>
          <a:endParaRPr lang="ru-RU"/>
        </a:p>
      </dgm:t>
    </dgm:pt>
    <dgm:pt modelId="{D2EE5D45-F0DB-4291-A1A9-7209F0B8657C}" cxnId="{962B3F40-F159-44FE-A7B1-F5F601FA1B80}" type="sibTrans">
      <dgm:prSet/>
      <dgm:spPr/>
      <dgm:t>
        <a:bodyPr/>
        <a:lstStyle/>
        <a:p>
          <a:endParaRPr lang="ru-RU"/>
        </a:p>
      </dgm:t>
    </dgm:pt>
    <dgm:pt modelId="{16B76B74-0090-4B6E-B088-2F542C833A9D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Коммуникативная  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3453DD-D3D5-4902-B58C-580446F794C2}" cxnId="{4778E126-6790-4198-9F9F-C342193758C5}" type="parTrans">
      <dgm:prSet/>
      <dgm:spPr/>
      <dgm:t>
        <a:bodyPr/>
        <a:lstStyle/>
        <a:p>
          <a:endParaRPr lang="ru-RU"/>
        </a:p>
      </dgm:t>
    </dgm:pt>
    <dgm:pt modelId="{287FCC0D-E5A1-4C1B-93A4-659A670721B6}" cxnId="{4778E126-6790-4198-9F9F-C342193758C5}" type="sibTrans">
      <dgm:prSet/>
      <dgm:spPr/>
      <dgm:t>
        <a:bodyPr/>
        <a:lstStyle/>
        <a:p>
          <a:endParaRPr lang="ru-RU"/>
        </a:p>
      </dgm:t>
    </dgm:pt>
    <dgm:pt modelId="{9D0F3F1D-E882-4DB1-9AD5-95C77A98E67E}">
      <dgm:prSet phldrT="[Текст]" custT="1"/>
      <dgm:spPr>
        <a:solidFill>
          <a:srgbClr val="CCFFFF">
            <a:alpha val="89804"/>
          </a:srgb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Неживая природа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AFD57C-0D70-415C-8205-8A55A846AAB1}" cxnId="{CF95809A-3489-4D67-B0EC-501FA79858B7}" type="parTrans">
      <dgm:prSet/>
      <dgm:spPr/>
      <dgm:t>
        <a:bodyPr/>
        <a:lstStyle/>
        <a:p>
          <a:endParaRPr lang="ru-RU"/>
        </a:p>
      </dgm:t>
    </dgm:pt>
    <dgm:pt modelId="{69EB2A16-1BE9-4FF9-BC33-596964A307BA}" cxnId="{CF95809A-3489-4D67-B0EC-501FA79858B7}" type="sibTrans">
      <dgm:prSet/>
      <dgm:spPr/>
      <dgm:t>
        <a:bodyPr/>
        <a:lstStyle/>
        <a:p>
          <a:endParaRPr lang="ru-RU"/>
        </a:p>
      </dgm:t>
    </dgm:pt>
    <dgm:pt modelId="{E711A805-CFD1-4327-93E4-F6C6798EA9F5}">
      <dgm:prSet phldrT="[Текст]"/>
      <dgm:spPr>
        <a:solidFill>
          <a:srgbClr val="CCFFFF">
            <a:alpha val="89804"/>
          </a:srgbClr>
        </a:solidFill>
      </dgm:spPr>
      <dgm:t>
        <a:bodyPr/>
        <a:lstStyle/>
        <a:p>
          <a:endParaRPr lang="ru-RU" sz="1200" dirty="0"/>
        </a:p>
      </dgm:t>
    </dgm:pt>
    <dgm:pt modelId="{6B8AD0BB-24F9-47DE-9DC7-B158BE763E36}" cxnId="{FD3D836C-035C-4B38-B6B1-B92BD8CD5308}" type="parTrans">
      <dgm:prSet/>
      <dgm:spPr/>
      <dgm:t>
        <a:bodyPr/>
        <a:lstStyle/>
        <a:p>
          <a:endParaRPr lang="ru-RU"/>
        </a:p>
      </dgm:t>
    </dgm:pt>
    <dgm:pt modelId="{8E88A882-1931-4ADD-82F4-FC4798AB8A24}" cxnId="{FD3D836C-035C-4B38-B6B1-B92BD8CD5308}" type="sibTrans">
      <dgm:prSet/>
      <dgm:spPr/>
      <dgm:t>
        <a:bodyPr/>
        <a:lstStyle/>
        <a:p>
          <a:endParaRPr lang="ru-RU"/>
        </a:p>
      </dgm:t>
    </dgm:pt>
    <dgm:pt modelId="{517C2FD1-879E-43E7-A066-64F0214A9B4D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Любовь окружающих взрослых и сверстников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6A8BED-D1C9-4ADD-8B93-D3B35CA3F19A}" cxnId="{C3E49FD8-D0E6-4647-9246-713ED409A160}" type="parTrans">
      <dgm:prSet/>
      <dgm:spPr/>
      <dgm:t>
        <a:bodyPr/>
        <a:lstStyle/>
        <a:p>
          <a:endParaRPr lang="ru-RU"/>
        </a:p>
      </dgm:t>
    </dgm:pt>
    <dgm:pt modelId="{ADA2B9CA-8B35-4529-8C06-F6077ED0016A}" cxnId="{C3E49FD8-D0E6-4647-9246-713ED409A160}" type="sibTrans">
      <dgm:prSet/>
      <dgm:spPr/>
      <dgm:t>
        <a:bodyPr/>
        <a:lstStyle/>
        <a:p>
          <a:endParaRPr lang="ru-RU"/>
        </a:p>
      </dgm:t>
    </dgm:pt>
    <dgm:pt modelId="{1D610ABA-2101-4017-8054-88C87E4F2832}" type="pres">
      <dgm:prSet presAssocID="{654E0A8D-8559-48C0-BF9D-34FC5EE56DA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0CB5ED-9784-4566-B7A6-EF5479099875}" type="pres">
      <dgm:prSet presAssocID="{654E0A8D-8559-48C0-BF9D-34FC5EE56DA0}" presName="children" presStyleCnt="0"/>
      <dgm:spPr/>
    </dgm:pt>
    <dgm:pt modelId="{33288481-23AD-48E4-BF50-0E20178D2E57}" type="pres">
      <dgm:prSet presAssocID="{654E0A8D-8559-48C0-BF9D-34FC5EE56DA0}" presName="child1group" presStyleCnt="0"/>
      <dgm:spPr/>
    </dgm:pt>
    <dgm:pt modelId="{8E3D92DC-36F4-4A01-90E5-1127E78D5196}" type="pres">
      <dgm:prSet presAssocID="{654E0A8D-8559-48C0-BF9D-34FC5EE56DA0}" presName="child1" presStyleLbl="bgAcc1" presStyleIdx="0" presStyleCnt="4" custScaleX="119037"/>
      <dgm:spPr/>
      <dgm:t>
        <a:bodyPr/>
        <a:lstStyle/>
        <a:p>
          <a:endParaRPr lang="ru-RU"/>
        </a:p>
      </dgm:t>
    </dgm:pt>
    <dgm:pt modelId="{CF76F0BB-B00B-472A-9730-89F3EF58ABE2}" type="pres">
      <dgm:prSet presAssocID="{654E0A8D-8559-48C0-BF9D-34FC5EE56DA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398177-2E42-48A0-AC3D-A5D1B49B5D15}" type="pres">
      <dgm:prSet presAssocID="{654E0A8D-8559-48C0-BF9D-34FC5EE56DA0}" presName="child2group" presStyleCnt="0"/>
      <dgm:spPr/>
    </dgm:pt>
    <dgm:pt modelId="{2048512D-B67A-4B2E-AC9A-1684AEC7E51A}" type="pres">
      <dgm:prSet presAssocID="{654E0A8D-8559-48C0-BF9D-34FC5EE56DA0}" presName="child2" presStyleLbl="bgAcc1" presStyleIdx="1" presStyleCnt="4" custScaleX="117268" custLinFactNeighborX="16024" custLinFactNeighborY="1050"/>
      <dgm:spPr/>
      <dgm:t>
        <a:bodyPr/>
        <a:lstStyle/>
        <a:p>
          <a:endParaRPr lang="ru-RU"/>
        </a:p>
      </dgm:t>
    </dgm:pt>
    <dgm:pt modelId="{AA4B934A-08DA-4415-BD8A-E358FEC502FC}" type="pres">
      <dgm:prSet presAssocID="{654E0A8D-8559-48C0-BF9D-34FC5EE56DA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4940D0-90F7-4780-B8DC-68907A00C23D}" type="pres">
      <dgm:prSet presAssocID="{654E0A8D-8559-48C0-BF9D-34FC5EE56DA0}" presName="child3group" presStyleCnt="0"/>
      <dgm:spPr/>
    </dgm:pt>
    <dgm:pt modelId="{5C55E1A4-F9EA-4BE7-B2FA-4E15E282A81B}" type="pres">
      <dgm:prSet presAssocID="{654E0A8D-8559-48C0-BF9D-34FC5EE56DA0}" presName="child3" presStyleLbl="bgAcc1" presStyleIdx="2" presStyleCnt="4" custScaleX="106337" custLinFactNeighborX="9774" custLinFactNeighborY="5192"/>
      <dgm:spPr/>
      <dgm:t>
        <a:bodyPr/>
        <a:lstStyle/>
        <a:p>
          <a:endParaRPr lang="ru-RU"/>
        </a:p>
      </dgm:t>
    </dgm:pt>
    <dgm:pt modelId="{7758BD78-0B82-430E-A238-4DFA6BBE20E8}" type="pres">
      <dgm:prSet presAssocID="{654E0A8D-8559-48C0-BF9D-34FC5EE56DA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682D02-1F34-4BDF-9838-CF9AE9B981AE}" type="pres">
      <dgm:prSet presAssocID="{654E0A8D-8559-48C0-BF9D-34FC5EE56DA0}" presName="child4group" presStyleCnt="0"/>
      <dgm:spPr/>
    </dgm:pt>
    <dgm:pt modelId="{4150D825-FC49-4888-AB39-76EDCCC283EE}" type="pres">
      <dgm:prSet presAssocID="{654E0A8D-8559-48C0-BF9D-34FC5EE56DA0}" presName="child4" presStyleLbl="bgAcc1" presStyleIdx="3" presStyleCnt="4" custScaleX="115966" custLinFactNeighborX="2456" custLinFactNeighborY="-880"/>
      <dgm:spPr/>
      <dgm:t>
        <a:bodyPr/>
        <a:lstStyle/>
        <a:p>
          <a:endParaRPr lang="ru-RU"/>
        </a:p>
      </dgm:t>
    </dgm:pt>
    <dgm:pt modelId="{62370211-8CE2-4CAC-B6FD-AD483A641413}" type="pres">
      <dgm:prSet presAssocID="{654E0A8D-8559-48C0-BF9D-34FC5EE56DA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B38DB-42E9-4BF3-AB18-A10977B54DAD}" type="pres">
      <dgm:prSet presAssocID="{654E0A8D-8559-48C0-BF9D-34FC5EE56DA0}" presName="childPlaceholder" presStyleCnt="0"/>
      <dgm:spPr/>
    </dgm:pt>
    <dgm:pt modelId="{E3946DB1-2A03-4764-9861-20EC050572ED}" type="pres">
      <dgm:prSet presAssocID="{654E0A8D-8559-48C0-BF9D-34FC5EE56DA0}" presName="circle" presStyleCnt="0"/>
      <dgm:spPr/>
    </dgm:pt>
    <dgm:pt modelId="{260F438C-F251-4BD2-8C4F-CD44B4479B72}" type="pres">
      <dgm:prSet presAssocID="{654E0A8D-8559-48C0-BF9D-34FC5EE56DA0}" presName="quadrant1" presStyleLbl="node1" presStyleIdx="0" presStyleCnt="4" custScaleX="999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C19586-2BBB-49DE-9554-057F2098D8AA}" type="pres">
      <dgm:prSet presAssocID="{654E0A8D-8559-48C0-BF9D-34FC5EE56DA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5C692-3AD8-4ACF-BA59-71C91E388796}" type="pres">
      <dgm:prSet presAssocID="{654E0A8D-8559-48C0-BF9D-34FC5EE56DA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6B3EC-4E76-447C-AAA6-C4C040DBF2CA}" type="pres">
      <dgm:prSet presAssocID="{654E0A8D-8559-48C0-BF9D-34FC5EE56DA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D2A738-ACBC-4E6D-BBC8-EA1F636920AE}" type="pres">
      <dgm:prSet presAssocID="{654E0A8D-8559-48C0-BF9D-34FC5EE56DA0}" presName="quadrantPlaceholder" presStyleCnt="0"/>
      <dgm:spPr/>
    </dgm:pt>
    <dgm:pt modelId="{7EB8B15E-6C6E-45DF-9B3F-858A76346A57}" type="pres">
      <dgm:prSet presAssocID="{654E0A8D-8559-48C0-BF9D-34FC5EE56DA0}" presName="center1" presStyleLbl="fgShp" presStyleIdx="0" presStyleCnt="2"/>
      <dgm:spPr/>
    </dgm:pt>
    <dgm:pt modelId="{CC1514AF-7EE0-48F3-AD90-6F3D1F501350}" type="pres">
      <dgm:prSet presAssocID="{654E0A8D-8559-48C0-BF9D-34FC5EE56DA0}" presName="center2" presStyleLbl="fgShp" presStyleIdx="1" presStyleCnt="2"/>
      <dgm:spPr/>
    </dgm:pt>
  </dgm:ptLst>
  <dgm:cxnLst>
    <dgm:cxn modelId="{BA6297AF-4C79-444F-9377-A5E078535027}" type="presOf" srcId="{111331B2-9F2D-4E31-91D0-22C8D6B36EA2}" destId="{8E3D92DC-36F4-4A01-90E5-1127E78D5196}" srcOrd="0" destOrd="0" presId="urn:microsoft.com/office/officeart/2005/8/layout/cycle4#1"/>
    <dgm:cxn modelId="{778DBDFE-9040-4E73-BEFF-94CC7EE66B15}" srcId="{2ADD2AB0-388C-44AB-8314-5C5690C9EE7E}" destId="{DB505C88-89CF-4A0A-82B8-5CBEE7FA5840}" srcOrd="0" destOrd="0" parTransId="{E74285C4-4966-4858-96AE-34BAF9C63EC2}" sibTransId="{3AEB2C35-94A9-4A5B-94F2-904B262579A3}"/>
    <dgm:cxn modelId="{372A10BA-793B-441D-91EB-635A2F40CD56}" srcId="{6DA002FB-E418-4046-8516-58E67907D165}" destId="{929592E6-2420-400A-93F2-18BE01E5E103}" srcOrd="0" destOrd="0" parTransId="{975220AE-CB88-4D76-B9EA-10D868A02DBA}" sibTransId="{F5E4499E-C322-42B3-BB7A-3C6954A0E3BB}"/>
    <dgm:cxn modelId="{1E63410E-774E-4C71-93C9-1AAE3349D574}" srcId="{654E0A8D-8559-48C0-BF9D-34FC5EE56DA0}" destId="{C2966DF0-BDE6-48AD-8B96-8BB965628739}" srcOrd="0" destOrd="0" parTransId="{8DF7974E-2D81-4B86-BF6E-9A49ED04E33B}" sibTransId="{0C00CA14-BFA3-41B1-9CF1-7B9B41137B14}"/>
    <dgm:cxn modelId="{54FA1053-4325-4FF5-A7FB-9FA257E5E2A7}" srcId="{654E0A8D-8559-48C0-BF9D-34FC5EE56DA0}" destId="{6DA002FB-E418-4046-8516-58E67907D165}" srcOrd="3" destOrd="0" parTransId="{43AADA00-D94B-4315-AADE-5E28505EBAFB}" sibTransId="{A607B0D4-D9B1-42BA-B4E3-19857925BDF7}"/>
    <dgm:cxn modelId="{B0AAFE2C-200C-498B-AFFE-CC273848D48E}" type="presOf" srcId="{111331B2-9F2D-4E31-91D0-22C8D6B36EA2}" destId="{CF76F0BB-B00B-472A-9730-89F3EF58ABE2}" srcOrd="1" destOrd="0" presId="urn:microsoft.com/office/officeart/2005/8/layout/cycle4#1"/>
    <dgm:cxn modelId="{E62BB3FD-E573-403F-AD9B-9F85B381ED8D}" type="presOf" srcId="{E711A805-CFD1-4327-93E4-F6C6798EA9F5}" destId="{7758BD78-0B82-430E-A238-4DFA6BBE20E8}" srcOrd="1" destOrd="2" presId="urn:microsoft.com/office/officeart/2005/8/layout/cycle4#1"/>
    <dgm:cxn modelId="{FD3D836C-035C-4B38-B6B1-B92BD8CD5308}" srcId="{0E4DC961-811F-4512-898D-8C9E8F242DDE}" destId="{E711A805-CFD1-4327-93E4-F6C6798EA9F5}" srcOrd="2" destOrd="0" parTransId="{6B8AD0BB-24F9-47DE-9DC7-B158BE763E36}" sibTransId="{8E88A882-1931-4ADD-82F4-FC4798AB8A24}"/>
    <dgm:cxn modelId="{AF83FE55-E3E1-4BD0-9DE7-E367F968BB19}" srcId="{654E0A8D-8559-48C0-BF9D-34FC5EE56DA0}" destId="{2ADD2AB0-388C-44AB-8314-5C5690C9EE7E}" srcOrd="1" destOrd="0" parTransId="{F1C5E57C-DC68-4DB6-A24A-5EB3277F4D33}" sibTransId="{46C24142-64B9-4C34-870A-2E76B38EAFFF}"/>
    <dgm:cxn modelId="{D0474FDE-582E-4067-A9EA-173AABE4997B}" type="presOf" srcId="{C2F6DC3B-4A0A-4764-BB3D-DFB9A2E0C1AF}" destId="{2048512D-B67A-4B2E-AC9A-1684AEC7E51A}" srcOrd="0" destOrd="1" presId="urn:microsoft.com/office/officeart/2005/8/layout/cycle4#1"/>
    <dgm:cxn modelId="{BC45962C-149D-4CBE-8AE3-C27E29477DEB}" type="presOf" srcId="{C2966DF0-BDE6-48AD-8B96-8BB965628739}" destId="{260F438C-F251-4BD2-8C4F-CD44B4479B72}" srcOrd="0" destOrd="0" presId="urn:microsoft.com/office/officeart/2005/8/layout/cycle4#1"/>
    <dgm:cxn modelId="{AE829135-D86E-47BD-A10D-9E6B92CB9CB4}" type="presOf" srcId="{9D0F3F1D-E882-4DB1-9AD5-95C77A98E67E}" destId="{7758BD78-0B82-430E-A238-4DFA6BBE20E8}" srcOrd="1" destOrd="1" presId="urn:microsoft.com/office/officeart/2005/8/layout/cycle4#1"/>
    <dgm:cxn modelId="{D97F6611-0ABD-4FD5-89BA-92AA96F220C2}" type="presOf" srcId="{654E0A8D-8559-48C0-BF9D-34FC5EE56DA0}" destId="{1D610ABA-2101-4017-8054-88C87E4F2832}" srcOrd="0" destOrd="0" presId="urn:microsoft.com/office/officeart/2005/8/layout/cycle4#1"/>
    <dgm:cxn modelId="{4E9ACC13-DCCE-4ECA-84C0-D0A89EC18A78}" type="presOf" srcId="{35239182-8E37-44B8-9920-B0A26597EE4B}" destId="{7758BD78-0B82-430E-A238-4DFA6BBE20E8}" srcOrd="1" destOrd="0" presId="urn:microsoft.com/office/officeart/2005/8/layout/cycle4#1"/>
    <dgm:cxn modelId="{4778E126-6790-4198-9F9F-C342193758C5}" srcId="{2ADD2AB0-388C-44AB-8314-5C5690C9EE7E}" destId="{16B76B74-0090-4B6E-B088-2F542C833A9D}" srcOrd="4" destOrd="0" parTransId="{503453DD-D3D5-4902-B58C-580446F794C2}" sibTransId="{287FCC0D-E5A1-4C1B-93A4-659A670721B6}"/>
    <dgm:cxn modelId="{2631678F-B7EA-48E4-8764-D5D72FC1B618}" srcId="{C2966DF0-BDE6-48AD-8B96-8BB965628739}" destId="{68D1E163-8CB3-419D-9748-9458E05900D7}" srcOrd="1" destOrd="0" parTransId="{3D13B6DB-4EB4-4B77-AD68-9CB55AC9506D}" sibTransId="{C65E3A0D-2A7D-4B5D-9B5C-11AB7FA85C01}"/>
    <dgm:cxn modelId="{CF95809A-3489-4D67-B0EC-501FA79858B7}" srcId="{0E4DC961-811F-4512-898D-8C9E8F242DDE}" destId="{9D0F3F1D-E882-4DB1-9AD5-95C77A98E67E}" srcOrd="1" destOrd="0" parTransId="{CBAFD57C-0D70-415C-8205-8A55A846AAB1}" sibTransId="{69EB2A16-1BE9-4FF9-BC33-596964A307BA}"/>
    <dgm:cxn modelId="{337228EA-E34B-4EC4-AF84-29DEC74921F8}" type="presOf" srcId="{9D0F3F1D-E882-4DB1-9AD5-95C77A98E67E}" destId="{5C55E1A4-F9EA-4BE7-B2FA-4E15E282A81B}" srcOrd="0" destOrd="1" presId="urn:microsoft.com/office/officeart/2005/8/layout/cycle4#1"/>
    <dgm:cxn modelId="{CA205232-FCAA-4150-855C-6999D1A2DB3E}" type="presOf" srcId="{35239182-8E37-44B8-9920-B0A26597EE4B}" destId="{5C55E1A4-F9EA-4BE7-B2FA-4E15E282A81B}" srcOrd="0" destOrd="0" presId="urn:microsoft.com/office/officeart/2005/8/layout/cycle4#1"/>
    <dgm:cxn modelId="{6BA43DB4-1321-49BC-A0C1-B25908B2B201}" type="presOf" srcId="{DB505C88-89CF-4A0A-82B8-5CBEE7FA5840}" destId="{AA4B934A-08DA-4415-BD8A-E358FEC502FC}" srcOrd="1" destOrd="0" presId="urn:microsoft.com/office/officeart/2005/8/layout/cycle4#1"/>
    <dgm:cxn modelId="{A804C6A9-0738-4EEE-A83A-5F20159E0FDE}" type="presOf" srcId="{16B76B74-0090-4B6E-B088-2F542C833A9D}" destId="{AA4B934A-08DA-4415-BD8A-E358FEC502FC}" srcOrd="1" destOrd="4" presId="urn:microsoft.com/office/officeart/2005/8/layout/cycle4#1"/>
    <dgm:cxn modelId="{9BDADD63-3E5E-4D86-B844-D332026E7038}" type="presOf" srcId="{E00093DD-0E13-46E2-8002-6D8DFA780506}" destId="{CF76F0BB-B00B-472A-9730-89F3EF58ABE2}" srcOrd="1" destOrd="3" presId="urn:microsoft.com/office/officeart/2005/8/layout/cycle4#1"/>
    <dgm:cxn modelId="{89346F80-F5B4-42AE-8760-8122748885CF}" type="presOf" srcId="{517C2FD1-879E-43E7-A066-64F0214A9B4D}" destId="{4150D825-FC49-4888-AB39-76EDCCC283EE}" srcOrd="0" destOrd="1" presId="urn:microsoft.com/office/officeart/2005/8/layout/cycle4#1"/>
    <dgm:cxn modelId="{C3E49FD8-D0E6-4647-9246-713ED409A160}" srcId="{6DA002FB-E418-4046-8516-58E67907D165}" destId="{517C2FD1-879E-43E7-A066-64F0214A9B4D}" srcOrd="1" destOrd="0" parTransId="{EF6A8BED-D1C9-4ADD-8B93-D3B35CA3F19A}" sibTransId="{ADA2B9CA-8B35-4529-8C06-F6077ED0016A}"/>
    <dgm:cxn modelId="{6A9F16D1-FF1D-4381-9180-CEBF19A19A41}" type="presOf" srcId="{E711A805-CFD1-4327-93E4-F6C6798EA9F5}" destId="{5C55E1A4-F9EA-4BE7-B2FA-4E15E282A81B}" srcOrd="0" destOrd="2" presId="urn:microsoft.com/office/officeart/2005/8/layout/cycle4#1"/>
    <dgm:cxn modelId="{19580B77-4FCD-41E8-B55B-DB95BFC40277}" type="presOf" srcId="{2ADD2AB0-388C-44AB-8314-5C5690C9EE7E}" destId="{5BC19586-2BBB-49DE-9554-057F2098D8AA}" srcOrd="0" destOrd="0" presId="urn:microsoft.com/office/officeart/2005/8/layout/cycle4#1"/>
    <dgm:cxn modelId="{7C0D0A86-AF92-4EE5-9824-182C9D204741}" type="presOf" srcId="{F4BBEC17-2D86-4BA4-AC3E-9A6F2708ED54}" destId="{2048512D-B67A-4B2E-AC9A-1684AEC7E51A}" srcOrd="0" destOrd="3" presId="urn:microsoft.com/office/officeart/2005/8/layout/cycle4#1"/>
    <dgm:cxn modelId="{EA96B0F8-6376-458A-9BC0-00B775F7C031}" type="presOf" srcId="{0900B442-C11A-4284-96EA-9B7930FA1FAC}" destId="{CF76F0BB-B00B-472A-9730-89F3EF58ABE2}" srcOrd="1" destOrd="2" presId="urn:microsoft.com/office/officeart/2005/8/layout/cycle4#1"/>
    <dgm:cxn modelId="{B7B9A5AC-5AB4-489B-AD42-3AFE44F77228}" type="presOf" srcId="{517C2FD1-879E-43E7-A066-64F0214A9B4D}" destId="{62370211-8CE2-4CAC-B6FD-AD483A641413}" srcOrd="1" destOrd="1" presId="urn:microsoft.com/office/officeart/2005/8/layout/cycle4#1"/>
    <dgm:cxn modelId="{500C5390-27D4-4843-AF02-B1EB3F6E2895}" srcId="{C2966DF0-BDE6-48AD-8B96-8BB965628739}" destId="{E00093DD-0E13-46E2-8002-6D8DFA780506}" srcOrd="3" destOrd="0" parTransId="{6FA20381-4201-4D1B-8C4D-B1793FA49143}" sibTransId="{97D7E629-9274-4C3D-B249-640002C231EF}"/>
    <dgm:cxn modelId="{5FFE86A6-35A2-4597-9428-78A14C2DF791}" srcId="{0E4DC961-811F-4512-898D-8C9E8F242DDE}" destId="{35239182-8E37-44B8-9920-B0A26597EE4B}" srcOrd="0" destOrd="0" parTransId="{DA3A5E06-EFDA-4E4A-BE1C-08A331042811}" sibTransId="{FD3F7858-859F-4FA2-9983-A7E85BFA54A7}"/>
    <dgm:cxn modelId="{4DF5EC8D-EF09-4052-B9F6-D71680F4291B}" type="presOf" srcId="{929592E6-2420-400A-93F2-18BE01E5E103}" destId="{62370211-8CE2-4CAC-B6FD-AD483A641413}" srcOrd="1" destOrd="0" presId="urn:microsoft.com/office/officeart/2005/8/layout/cycle4#1"/>
    <dgm:cxn modelId="{AD52DC25-BFBD-439F-B7BE-EE2724657665}" type="presOf" srcId="{AA69B05A-6118-4E23-BE26-1F8F323C8EC4}" destId="{AA4B934A-08DA-4415-BD8A-E358FEC502FC}" srcOrd="1" destOrd="2" presId="urn:microsoft.com/office/officeart/2005/8/layout/cycle4#1"/>
    <dgm:cxn modelId="{3B326ED6-3E52-4D2A-A62B-693A8F81D80D}" type="presOf" srcId="{68D1E163-8CB3-419D-9748-9458E05900D7}" destId="{CF76F0BB-B00B-472A-9730-89F3EF58ABE2}" srcOrd="1" destOrd="1" presId="urn:microsoft.com/office/officeart/2005/8/layout/cycle4#1"/>
    <dgm:cxn modelId="{9C556043-1573-432D-BEB3-C8F3D79E7596}" srcId="{654E0A8D-8559-48C0-BF9D-34FC5EE56DA0}" destId="{0E4DC961-811F-4512-898D-8C9E8F242DDE}" srcOrd="2" destOrd="0" parTransId="{0A979DA4-ACEE-48CC-9999-E361FE077A9B}" sibTransId="{8A8CFFBF-919F-4B30-A60D-35CC475B6649}"/>
    <dgm:cxn modelId="{D09BF263-9E08-454B-8044-7DDF41FC98F1}" type="presOf" srcId="{6DA002FB-E418-4046-8516-58E67907D165}" destId="{1006B3EC-4E76-447C-AAA6-C4C040DBF2CA}" srcOrd="0" destOrd="0" presId="urn:microsoft.com/office/officeart/2005/8/layout/cycle4#1"/>
    <dgm:cxn modelId="{45850196-82C3-48E1-B311-2B24585F82F6}" type="presOf" srcId="{E00093DD-0E13-46E2-8002-6D8DFA780506}" destId="{8E3D92DC-36F4-4A01-90E5-1127E78D5196}" srcOrd="0" destOrd="3" presId="urn:microsoft.com/office/officeart/2005/8/layout/cycle4#1"/>
    <dgm:cxn modelId="{CFFB8965-7A52-478C-89E6-8D9AEE0FE832}" srcId="{2ADD2AB0-388C-44AB-8314-5C5690C9EE7E}" destId="{C2F6DC3B-4A0A-4764-BB3D-DFB9A2E0C1AF}" srcOrd="1" destOrd="0" parTransId="{88AA0A48-B77F-4649-A3A5-CC47239B7815}" sibTransId="{FC51257C-D755-4894-A9D5-1C6A87C7F338}"/>
    <dgm:cxn modelId="{9ABDC664-5945-459A-861B-ED4F37291DEF}" type="presOf" srcId="{DB505C88-89CF-4A0A-82B8-5CBEE7FA5840}" destId="{2048512D-B67A-4B2E-AC9A-1684AEC7E51A}" srcOrd="0" destOrd="0" presId="urn:microsoft.com/office/officeart/2005/8/layout/cycle4#1"/>
    <dgm:cxn modelId="{2D5B8B3C-DA17-466C-B0E6-C7BA9FC9783C}" type="presOf" srcId="{F4BBEC17-2D86-4BA4-AC3E-9A6F2708ED54}" destId="{AA4B934A-08DA-4415-BD8A-E358FEC502FC}" srcOrd="1" destOrd="3" presId="urn:microsoft.com/office/officeart/2005/8/layout/cycle4#1"/>
    <dgm:cxn modelId="{2E5D1826-7280-4004-91FC-CF15721D5874}" srcId="{2ADD2AB0-388C-44AB-8314-5C5690C9EE7E}" destId="{AA69B05A-6118-4E23-BE26-1F8F323C8EC4}" srcOrd="2" destOrd="0" parTransId="{2A5F7E35-2EA4-44C1-888D-7D17A143C6DD}" sibTransId="{E9E1445B-E5EB-4100-B6E9-D93E2FDF0CA7}"/>
    <dgm:cxn modelId="{0C969900-C6F8-4A5D-8F01-019D612CADA8}" type="presOf" srcId="{C2F6DC3B-4A0A-4764-BB3D-DFB9A2E0C1AF}" destId="{AA4B934A-08DA-4415-BD8A-E358FEC502FC}" srcOrd="1" destOrd="1" presId="urn:microsoft.com/office/officeart/2005/8/layout/cycle4#1"/>
    <dgm:cxn modelId="{962B3F40-F159-44FE-A7B1-F5F601FA1B80}" srcId="{2ADD2AB0-388C-44AB-8314-5C5690C9EE7E}" destId="{F4BBEC17-2D86-4BA4-AC3E-9A6F2708ED54}" srcOrd="3" destOrd="0" parTransId="{2D434D42-9FFE-435C-AD3D-9A48D3FD18F4}" sibTransId="{D2EE5D45-F0DB-4291-A1A9-7209F0B8657C}"/>
    <dgm:cxn modelId="{99A569AC-7A5F-43EC-A68B-2BC9B92CC368}" type="presOf" srcId="{0E4DC961-811F-4512-898D-8C9E8F242DDE}" destId="{C575C692-3AD8-4ACF-BA59-71C91E388796}" srcOrd="0" destOrd="0" presId="urn:microsoft.com/office/officeart/2005/8/layout/cycle4#1"/>
    <dgm:cxn modelId="{DDF75405-EC06-4EAA-AB5B-AAB5CAF138CB}" type="presOf" srcId="{16B76B74-0090-4B6E-B088-2F542C833A9D}" destId="{2048512D-B67A-4B2E-AC9A-1684AEC7E51A}" srcOrd="0" destOrd="4" presId="urn:microsoft.com/office/officeart/2005/8/layout/cycle4#1"/>
    <dgm:cxn modelId="{46587387-3C6D-41EF-A81D-ECBC2C35D4A5}" srcId="{C2966DF0-BDE6-48AD-8B96-8BB965628739}" destId="{111331B2-9F2D-4E31-91D0-22C8D6B36EA2}" srcOrd="0" destOrd="0" parTransId="{1295C3CE-738C-4C88-BC79-D8B69A6044F9}" sibTransId="{AFEEE745-29C4-4A2B-8F46-8548A81BCC72}"/>
    <dgm:cxn modelId="{220F5663-DE1A-40F7-BC15-96606EDFD709}" type="presOf" srcId="{929592E6-2420-400A-93F2-18BE01E5E103}" destId="{4150D825-FC49-4888-AB39-76EDCCC283EE}" srcOrd="0" destOrd="0" presId="urn:microsoft.com/office/officeart/2005/8/layout/cycle4#1"/>
    <dgm:cxn modelId="{DD690149-2D02-48CD-BC8B-9BBA2CF010F8}" type="presOf" srcId="{68D1E163-8CB3-419D-9748-9458E05900D7}" destId="{8E3D92DC-36F4-4A01-90E5-1127E78D5196}" srcOrd="0" destOrd="1" presId="urn:microsoft.com/office/officeart/2005/8/layout/cycle4#1"/>
    <dgm:cxn modelId="{538E57B6-6E79-4B3F-BD80-A066E9CC3A8C}" type="presOf" srcId="{0900B442-C11A-4284-96EA-9B7930FA1FAC}" destId="{8E3D92DC-36F4-4A01-90E5-1127E78D5196}" srcOrd="0" destOrd="2" presId="urn:microsoft.com/office/officeart/2005/8/layout/cycle4#1"/>
    <dgm:cxn modelId="{F1ECE375-363D-432E-9B82-57FA878012F1}" srcId="{C2966DF0-BDE6-48AD-8B96-8BB965628739}" destId="{0900B442-C11A-4284-96EA-9B7930FA1FAC}" srcOrd="2" destOrd="0" parTransId="{DA188046-4E89-410C-90B6-057E76D50855}" sibTransId="{8BD15C9E-3BE3-44C2-9CDA-552ABCF422CF}"/>
    <dgm:cxn modelId="{53B2338F-108B-4289-857E-69D3D75C9BB8}" type="presOf" srcId="{AA69B05A-6118-4E23-BE26-1F8F323C8EC4}" destId="{2048512D-B67A-4B2E-AC9A-1684AEC7E51A}" srcOrd="0" destOrd="2" presId="urn:microsoft.com/office/officeart/2005/8/layout/cycle4#1"/>
    <dgm:cxn modelId="{60EAAE7F-76D7-4695-B041-D3D11A539D62}" type="presParOf" srcId="{1D610ABA-2101-4017-8054-88C87E4F2832}" destId="{680CB5ED-9784-4566-B7A6-EF5479099875}" srcOrd="0" destOrd="0" presId="urn:microsoft.com/office/officeart/2005/8/layout/cycle4#1"/>
    <dgm:cxn modelId="{F8FED343-5CF3-4673-B1AB-5F67887B0E4B}" type="presParOf" srcId="{680CB5ED-9784-4566-B7A6-EF5479099875}" destId="{33288481-23AD-48E4-BF50-0E20178D2E57}" srcOrd="0" destOrd="0" presId="urn:microsoft.com/office/officeart/2005/8/layout/cycle4#1"/>
    <dgm:cxn modelId="{15034773-5849-44D3-AE64-FBAA774203CB}" type="presParOf" srcId="{33288481-23AD-48E4-BF50-0E20178D2E57}" destId="{8E3D92DC-36F4-4A01-90E5-1127E78D5196}" srcOrd="0" destOrd="0" presId="urn:microsoft.com/office/officeart/2005/8/layout/cycle4#1"/>
    <dgm:cxn modelId="{6DE87548-9F21-4D16-8ED8-4ECCF5E13BF3}" type="presParOf" srcId="{33288481-23AD-48E4-BF50-0E20178D2E57}" destId="{CF76F0BB-B00B-472A-9730-89F3EF58ABE2}" srcOrd="1" destOrd="0" presId="urn:microsoft.com/office/officeart/2005/8/layout/cycle4#1"/>
    <dgm:cxn modelId="{82B41252-0E4A-4F44-BF31-23CCB4D8661F}" type="presParOf" srcId="{680CB5ED-9784-4566-B7A6-EF5479099875}" destId="{89398177-2E42-48A0-AC3D-A5D1B49B5D15}" srcOrd="1" destOrd="0" presId="urn:microsoft.com/office/officeart/2005/8/layout/cycle4#1"/>
    <dgm:cxn modelId="{C17FC5F7-B7BC-4F5C-90E2-C0F3267CBD48}" type="presParOf" srcId="{89398177-2E42-48A0-AC3D-A5D1B49B5D15}" destId="{2048512D-B67A-4B2E-AC9A-1684AEC7E51A}" srcOrd="0" destOrd="0" presId="urn:microsoft.com/office/officeart/2005/8/layout/cycle4#1"/>
    <dgm:cxn modelId="{A6CF1337-67D5-4B47-AB44-8D073E61B0BE}" type="presParOf" srcId="{89398177-2E42-48A0-AC3D-A5D1B49B5D15}" destId="{AA4B934A-08DA-4415-BD8A-E358FEC502FC}" srcOrd="1" destOrd="0" presId="urn:microsoft.com/office/officeart/2005/8/layout/cycle4#1"/>
    <dgm:cxn modelId="{9C446257-E2D8-4FBF-B116-702E53E9D58D}" type="presParOf" srcId="{680CB5ED-9784-4566-B7A6-EF5479099875}" destId="{D74940D0-90F7-4780-B8DC-68907A00C23D}" srcOrd="2" destOrd="0" presId="urn:microsoft.com/office/officeart/2005/8/layout/cycle4#1"/>
    <dgm:cxn modelId="{B14EF401-B79E-42C5-A775-00719F2E9812}" type="presParOf" srcId="{D74940D0-90F7-4780-B8DC-68907A00C23D}" destId="{5C55E1A4-F9EA-4BE7-B2FA-4E15E282A81B}" srcOrd="0" destOrd="0" presId="urn:microsoft.com/office/officeart/2005/8/layout/cycle4#1"/>
    <dgm:cxn modelId="{039B0198-D6ED-4D93-B1CB-5827C0917596}" type="presParOf" srcId="{D74940D0-90F7-4780-B8DC-68907A00C23D}" destId="{7758BD78-0B82-430E-A238-4DFA6BBE20E8}" srcOrd="1" destOrd="0" presId="urn:microsoft.com/office/officeart/2005/8/layout/cycle4#1"/>
    <dgm:cxn modelId="{51B54FDF-8CB6-4CA5-B826-59CE78A4115F}" type="presParOf" srcId="{680CB5ED-9784-4566-B7A6-EF5479099875}" destId="{9C682D02-1F34-4BDF-9838-CF9AE9B981AE}" srcOrd="3" destOrd="0" presId="urn:microsoft.com/office/officeart/2005/8/layout/cycle4#1"/>
    <dgm:cxn modelId="{34006BFA-2940-48D5-B44C-5D92003BB108}" type="presParOf" srcId="{9C682D02-1F34-4BDF-9838-CF9AE9B981AE}" destId="{4150D825-FC49-4888-AB39-76EDCCC283EE}" srcOrd="0" destOrd="0" presId="urn:microsoft.com/office/officeart/2005/8/layout/cycle4#1"/>
    <dgm:cxn modelId="{9F916844-07AD-4213-9005-A9CEABC6E503}" type="presParOf" srcId="{9C682D02-1F34-4BDF-9838-CF9AE9B981AE}" destId="{62370211-8CE2-4CAC-B6FD-AD483A641413}" srcOrd="1" destOrd="0" presId="urn:microsoft.com/office/officeart/2005/8/layout/cycle4#1"/>
    <dgm:cxn modelId="{6A6B6199-8D49-4743-9D4D-82F4CFB7413E}" type="presParOf" srcId="{680CB5ED-9784-4566-B7A6-EF5479099875}" destId="{F83B38DB-42E9-4BF3-AB18-A10977B54DAD}" srcOrd="4" destOrd="0" presId="urn:microsoft.com/office/officeart/2005/8/layout/cycle4#1"/>
    <dgm:cxn modelId="{A087B634-7604-4E7C-BC38-5F7A0F87A744}" type="presParOf" srcId="{1D610ABA-2101-4017-8054-88C87E4F2832}" destId="{E3946DB1-2A03-4764-9861-20EC050572ED}" srcOrd="1" destOrd="0" presId="urn:microsoft.com/office/officeart/2005/8/layout/cycle4#1"/>
    <dgm:cxn modelId="{9C7AFCA6-3323-4898-A926-89CDD14E90F0}" type="presParOf" srcId="{E3946DB1-2A03-4764-9861-20EC050572ED}" destId="{260F438C-F251-4BD2-8C4F-CD44B4479B72}" srcOrd="0" destOrd="0" presId="urn:microsoft.com/office/officeart/2005/8/layout/cycle4#1"/>
    <dgm:cxn modelId="{910B3C03-528A-42B4-B823-68B3B11486FB}" type="presParOf" srcId="{E3946DB1-2A03-4764-9861-20EC050572ED}" destId="{5BC19586-2BBB-49DE-9554-057F2098D8AA}" srcOrd="1" destOrd="0" presId="urn:microsoft.com/office/officeart/2005/8/layout/cycle4#1"/>
    <dgm:cxn modelId="{E4812B7C-D3CC-4EBD-AD9B-BBE3AB30BADD}" type="presParOf" srcId="{E3946DB1-2A03-4764-9861-20EC050572ED}" destId="{C575C692-3AD8-4ACF-BA59-71C91E388796}" srcOrd="2" destOrd="0" presId="urn:microsoft.com/office/officeart/2005/8/layout/cycle4#1"/>
    <dgm:cxn modelId="{E002E257-2523-4587-B688-D6751DD7CD44}" type="presParOf" srcId="{E3946DB1-2A03-4764-9861-20EC050572ED}" destId="{1006B3EC-4E76-447C-AAA6-C4C040DBF2CA}" srcOrd="3" destOrd="0" presId="urn:microsoft.com/office/officeart/2005/8/layout/cycle4#1"/>
    <dgm:cxn modelId="{30FE47E1-8698-4688-A94B-CA76FB0F624F}" type="presParOf" srcId="{E3946DB1-2A03-4764-9861-20EC050572ED}" destId="{50D2A738-ACBC-4E6D-BBC8-EA1F636920AE}" srcOrd="4" destOrd="0" presId="urn:microsoft.com/office/officeart/2005/8/layout/cycle4#1"/>
    <dgm:cxn modelId="{4C6C6D2D-C874-4C59-8CFB-45F530E37556}" type="presParOf" srcId="{1D610ABA-2101-4017-8054-88C87E4F2832}" destId="{7EB8B15E-6C6E-45DF-9B3F-858A76346A57}" srcOrd="2" destOrd="0" presId="urn:microsoft.com/office/officeart/2005/8/layout/cycle4#1"/>
    <dgm:cxn modelId="{9DC583D0-D608-46F2-86CE-6280EE963FEC}" type="presParOf" srcId="{1D610ABA-2101-4017-8054-88C87E4F2832}" destId="{CC1514AF-7EE0-48F3-AD90-6F3D1F501350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5997BB-BF7E-46F2-9783-930991F862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298AF5-2C96-4E58-AD8C-FF79C788E54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нравственного поведения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DF287-8891-4555-BC7C-09E5822ECD66}" cxnId="{CA3D2662-8A2B-4D44-A27B-5907D51FF5A4}" type="parTrans">
      <dgm:prSet/>
      <dgm:spPr/>
      <dgm:t>
        <a:bodyPr/>
        <a:lstStyle/>
        <a:p>
          <a:endParaRPr lang="ru-RU"/>
        </a:p>
      </dgm:t>
    </dgm:pt>
    <dgm:pt modelId="{65B23ADE-DF15-4760-BE6F-D126C68A2B6B}" cxnId="{CA3D2662-8A2B-4D44-A27B-5907D51FF5A4}" type="sibTrans">
      <dgm:prSet/>
      <dgm:spPr/>
      <dgm:t>
        <a:bodyPr/>
        <a:lstStyle/>
        <a:p>
          <a:endParaRPr lang="ru-RU"/>
        </a:p>
      </dgm:t>
    </dgm:pt>
    <dgm:pt modelId="{2D2E1A7D-5C20-4617-9FB8-B188CF32109C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Упражнения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0BA808-D746-4AE6-A0E0-FDB53597A189}" cxnId="{E825D0F9-31F3-4FEE-ACB9-5FB83BFD40D5}" type="parTrans">
      <dgm:prSet/>
      <dgm:spPr/>
      <dgm:t>
        <a:bodyPr/>
        <a:lstStyle/>
        <a:p>
          <a:endParaRPr lang="ru-RU"/>
        </a:p>
      </dgm:t>
    </dgm:pt>
    <dgm:pt modelId="{DFF158F3-B73D-455F-AC72-B13F885D6C2B}" cxnId="{E825D0F9-31F3-4FEE-ACB9-5FB83BFD40D5}" type="sibTrans">
      <dgm:prSet/>
      <dgm:spPr/>
      <dgm:t>
        <a:bodyPr/>
        <a:lstStyle/>
        <a:p>
          <a:endParaRPr lang="ru-RU"/>
        </a:p>
      </dgm:t>
    </dgm:pt>
    <dgm:pt modelId="{AA28DB69-EE59-431F-9A5B-591DD7281BA3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Воспитывающие ситуации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BAABDB-CED1-4505-8D5F-DA04D928B493}" cxnId="{3C540D86-0912-4D16-9C7B-CC8E16FC543B}" type="parTrans">
      <dgm:prSet/>
      <dgm:spPr/>
      <dgm:t>
        <a:bodyPr/>
        <a:lstStyle/>
        <a:p>
          <a:endParaRPr lang="ru-RU"/>
        </a:p>
      </dgm:t>
    </dgm:pt>
    <dgm:pt modelId="{41D4FB8E-009D-46C9-ABEA-8EBDA52E63FA}" cxnId="{3C540D86-0912-4D16-9C7B-CC8E16FC543B}" type="sibTrans">
      <dgm:prSet/>
      <dgm:spPr/>
      <dgm:t>
        <a:bodyPr/>
        <a:lstStyle/>
        <a:p>
          <a:endParaRPr lang="ru-RU"/>
        </a:p>
      </dgm:t>
    </dgm:pt>
    <dgm:pt modelId="{F03ADF05-70C7-42B7-A6AC-D36F97DBE9D3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нравственного сознания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5BE057-0B8E-459A-8673-6B03DDB420B0}" cxnId="{BBBB622A-F43F-46B0-9B6B-10A0F162843A}" type="parTrans">
      <dgm:prSet/>
      <dgm:spPr/>
      <dgm:t>
        <a:bodyPr/>
        <a:lstStyle/>
        <a:p>
          <a:endParaRPr lang="ru-RU"/>
        </a:p>
      </dgm:t>
    </dgm:pt>
    <dgm:pt modelId="{9ECAF9B8-AFE5-4085-85E6-C3D6AA06CE37}" cxnId="{BBBB622A-F43F-46B0-9B6B-10A0F162843A}" type="sibTrans">
      <dgm:prSet/>
      <dgm:spPr/>
      <dgm:t>
        <a:bodyPr/>
        <a:lstStyle/>
        <a:p>
          <a:endParaRPr lang="ru-RU"/>
        </a:p>
      </dgm:t>
    </dgm:pt>
    <dgm:pt modelId="{B0E05E23-C7E0-4399-9EF0-2FA4F4EF7DBA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Объяснение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2C1723-C919-4479-8729-3C61EF46A00E}" cxnId="{F6EEE2A8-6C7C-46D1-BBD4-B3A4875F885E}" type="parTrans">
      <dgm:prSet/>
      <dgm:spPr/>
      <dgm:t>
        <a:bodyPr/>
        <a:lstStyle/>
        <a:p>
          <a:endParaRPr lang="ru-RU"/>
        </a:p>
      </dgm:t>
    </dgm:pt>
    <dgm:pt modelId="{8CAE2BBA-06AC-4FDA-8977-CFF1B0C81C78}" cxnId="{F6EEE2A8-6C7C-46D1-BBD4-B3A4875F885E}" type="sibTrans">
      <dgm:prSet/>
      <dgm:spPr/>
      <dgm:t>
        <a:bodyPr/>
        <a:lstStyle/>
        <a:p>
          <a:endParaRPr lang="ru-RU"/>
        </a:p>
      </dgm:t>
    </dgm:pt>
    <dgm:pt modelId="{7990B88A-3D6A-4FB2-8D69-D36D78EFDFF2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стимулирования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1F9C44-1622-4872-8397-32D1EB32B03B}" cxnId="{B1F0B5F4-4D5B-4325-80CB-D9D8D6A163B8}" type="parTrans">
      <dgm:prSet/>
      <dgm:spPr/>
      <dgm:t>
        <a:bodyPr/>
        <a:lstStyle/>
        <a:p>
          <a:endParaRPr lang="ru-RU"/>
        </a:p>
      </dgm:t>
    </dgm:pt>
    <dgm:pt modelId="{9EE3DC76-CE51-4577-9DA3-63108F73B681}" cxnId="{B1F0B5F4-4D5B-4325-80CB-D9D8D6A163B8}" type="sibTrans">
      <dgm:prSet/>
      <dgm:spPr/>
      <dgm:t>
        <a:bodyPr/>
        <a:lstStyle/>
        <a:p>
          <a:endParaRPr lang="ru-RU"/>
        </a:p>
      </dgm:t>
    </dgm:pt>
    <dgm:pt modelId="{1200EC0E-580D-4324-84E8-6769E18128FB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Поощрение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643ED1-45E8-4A6C-B0FF-6A0CAA8764EC}" cxnId="{D6AC0757-2EA0-451B-8162-52E32CF4910B}" type="parTrans">
      <dgm:prSet/>
      <dgm:spPr/>
      <dgm:t>
        <a:bodyPr/>
        <a:lstStyle/>
        <a:p>
          <a:endParaRPr lang="ru-RU"/>
        </a:p>
      </dgm:t>
    </dgm:pt>
    <dgm:pt modelId="{B6EB5C54-787C-42FD-9038-856E748A9BBB}" cxnId="{D6AC0757-2EA0-451B-8162-52E32CF4910B}" type="sibTrans">
      <dgm:prSet/>
      <dgm:spPr/>
      <dgm:t>
        <a:bodyPr/>
        <a:lstStyle/>
        <a:p>
          <a:endParaRPr lang="ru-RU"/>
        </a:p>
      </dgm:t>
    </dgm:pt>
    <dgm:pt modelId="{E3582F63-B7BC-483B-8844-B37384B9F84C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Награждение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C2F723-C0E1-4726-8CFE-00509EBF115A}" cxnId="{2DD3350B-BFBC-4D18-9D1E-9D08B20B2D86}" type="parTrans">
      <dgm:prSet/>
      <dgm:spPr/>
      <dgm:t>
        <a:bodyPr/>
        <a:lstStyle/>
        <a:p>
          <a:endParaRPr lang="ru-RU"/>
        </a:p>
      </dgm:t>
    </dgm:pt>
    <dgm:pt modelId="{62678AFE-A1DD-4175-99FA-C66B4DE5F4BD}" cxnId="{2DD3350B-BFBC-4D18-9D1E-9D08B20B2D86}" type="sibTrans">
      <dgm:prSet/>
      <dgm:spPr/>
      <dgm:t>
        <a:bodyPr/>
        <a:lstStyle/>
        <a:p>
          <a:endParaRPr lang="ru-RU"/>
        </a:p>
      </dgm:t>
    </dgm:pt>
    <dgm:pt modelId="{50E2E104-538A-49B8-A321-F23EEBF97437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Поручения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E92492-1CC7-4F9A-8F20-06107D7D9147}" cxnId="{28741CCF-7897-4E97-AC87-E2D41C4EE35C}" type="parTrans">
      <dgm:prSet/>
      <dgm:spPr/>
      <dgm:t>
        <a:bodyPr/>
        <a:lstStyle/>
        <a:p>
          <a:endParaRPr lang="ru-RU"/>
        </a:p>
      </dgm:t>
    </dgm:pt>
    <dgm:pt modelId="{33D66EE2-7D22-4E5D-A597-56C611C093C6}" cxnId="{28741CCF-7897-4E97-AC87-E2D41C4EE35C}" type="sibTrans">
      <dgm:prSet/>
      <dgm:spPr/>
      <dgm:t>
        <a:bodyPr/>
        <a:lstStyle/>
        <a:p>
          <a:endParaRPr lang="ru-RU"/>
        </a:p>
      </dgm:t>
    </dgm:pt>
    <dgm:pt modelId="{32A0D980-7FEE-426E-A940-0E0CEC5E839D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BA77D0-20D6-48EB-B8CD-8A86FEED05F6}" cxnId="{555DBDBB-F543-4D36-AB22-E2C99000B0C4}" type="parTrans">
      <dgm:prSet/>
      <dgm:spPr/>
      <dgm:t>
        <a:bodyPr/>
        <a:lstStyle/>
        <a:p>
          <a:endParaRPr lang="ru-RU"/>
        </a:p>
      </dgm:t>
    </dgm:pt>
    <dgm:pt modelId="{4DE1DB05-60D9-4A02-9C2B-93D2D988CC8C}" cxnId="{555DBDBB-F543-4D36-AB22-E2C99000B0C4}" type="sibTrans">
      <dgm:prSet/>
      <dgm:spPr/>
      <dgm:t>
        <a:bodyPr/>
        <a:lstStyle/>
        <a:p>
          <a:endParaRPr lang="ru-RU"/>
        </a:p>
      </dgm:t>
    </dgm:pt>
    <dgm:pt modelId="{4A287398-DA52-46C2-9E1C-27253A967E71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Внушение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780732-8477-4B94-9F22-222A2C2A88AC}" cxnId="{2909797F-AE45-46E6-906A-07CBDA2470C7}" type="sibTrans">
      <dgm:prSet/>
      <dgm:spPr/>
      <dgm:t>
        <a:bodyPr/>
        <a:lstStyle/>
        <a:p>
          <a:endParaRPr lang="ru-RU"/>
        </a:p>
      </dgm:t>
    </dgm:pt>
    <dgm:pt modelId="{AD6B7F55-B908-47C6-9931-8FEF361ED5C1}" cxnId="{2909797F-AE45-46E6-906A-07CBDA2470C7}" type="parTrans">
      <dgm:prSet/>
      <dgm:spPr/>
      <dgm:t>
        <a:bodyPr/>
        <a:lstStyle/>
        <a:p>
          <a:endParaRPr lang="ru-RU"/>
        </a:p>
      </dgm:t>
    </dgm:pt>
    <dgm:pt modelId="{2B79DA68-5A1F-400D-AED5-DFF6F11A1CE4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Просьба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793D3C-DC02-466D-BA73-3655305167DF}" cxnId="{51D7525F-8CFA-49EE-8C25-301F0771CB45}" type="parTrans">
      <dgm:prSet/>
      <dgm:spPr/>
      <dgm:t>
        <a:bodyPr/>
        <a:lstStyle/>
        <a:p>
          <a:endParaRPr lang="ru-RU"/>
        </a:p>
      </dgm:t>
    </dgm:pt>
    <dgm:pt modelId="{5E83D851-20D2-4344-A41D-1DE3C272980C}" cxnId="{51D7525F-8CFA-49EE-8C25-301F0771CB45}" type="sibTrans">
      <dgm:prSet/>
      <dgm:spPr/>
      <dgm:t>
        <a:bodyPr/>
        <a:lstStyle/>
        <a:p>
          <a:endParaRPr lang="ru-RU"/>
        </a:p>
      </dgm:t>
    </dgm:pt>
    <dgm:pt modelId="{6B322354-8B58-4DBC-9509-8366B4D5ED27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Этическая беседа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3E1706-9CE4-4525-A85E-DD2F7956F7C1}" cxnId="{477055CA-19BB-4A59-B015-B2FBA23A6F4A}" type="parTrans">
      <dgm:prSet/>
      <dgm:spPr/>
      <dgm:t>
        <a:bodyPr/>
        <a:lstStyle/>
        <a:p>
          <a:endParaRPr lang="ru-RU"/>
        </a:p>
      </dgm:t>
    </dgm:pt>
    <dgm:pt modelId="{EB9B402A-15B8-4991-8D7D-05CA950DC617}" cxnId="{477055CA-19BB-4A59-B015-B2FBA23A6F4A}" type="sibTrans">
      <dgm:prSet/>
      <dgm:spPr/>
      <dgm:t>
        <a:bodyPr/>
        <a:lstStyle/>
        <a:p>
          <a:endParaRPr lang="ru-RU"/>
        </a:p>
      </dgm:t>
    </dgm:pt>
    <dgm:pt modelId="{892AC195-2780-42DE-B061-E030181EFF69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Пример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5286A6-3137-417A-9AF2-E6E2DA3D9A88}" cxnId="{239D9724-261B-4127-85D4-6008CE4FD3EE}" type="parTrans">
      <dgm:prSet/>
      <dgm:spPr/>
      <dgm:t>
        <a:bodyPr/>
        <a:lstStyle/>
        <a:p>
          <a:endParaRPr lang="ru-RU"/>
        </a:p>
      </dgm:t>
    </dgm:pt>
    <dgm:pt modelId="{FEAF1391-DBAD-42FC-B293-44A7A5E32070}" cxnId="{239D9724-261B-4127-85D4-6008CE4FD3EE}" type="sibTrans">
      <dgm:prSet/>
      <dgm:spPr/>
      <dgm:t>
        <a:bodyPr/>
        <a:lstStyle/>
        <a:p>
          <a:endParaRPr lang="ru-RU"/>
        </a:p>
      </dgm:t>
    </dgm:pt>
    <dgm:pt modelId="{AD655BFF-C4A4-49A6-8643-A3B67DF205D8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Соревнование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A5CC55-0BE1-4D5F-8E71-BABC5F3D54F9}" cxnId="{6DC017AB-D412-4330-AC7C-A3271D3A5741}" type="parTrans">
      <dgm:prSet/>
      <dgm:spPr/>
      <dgm:t>
        <a:bodyPr/>
        <a:lstStyle/>
        <a:p>
          <a:endParaRPr lang="ru-RU"/>
        </a:p>
      </dgm:t>
    </dgm:pt>
    <dgm:pt modelId="{FEFBFE35-DAAA-40F4-91F0-E464C242C45B}" cxnId="{6DC017AB-D412-4330-AC7C-A3271D3A5741}" type="sibTrans">
      <dgm:prSet/>
      <dgm:spPr/>
      <dgm:t>
        <a:bodyPr/>
        <a:lstStyle/>
        <a:p>
          <a:endParaRPr lang="ru-RU"/>
        </a:p>
      </dgm:t>
    </dgm:pt>
    <dgm:pt modelId="{0D19A910-B3C0-4233-AC5C-7F44D90C73D7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Одобрение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33CC0A-ADE9-4BCF-B212-DA50F8E0AD45}" cxnId="{D603CF99-4E7F-453F-8AE2-3BEE146FF44E}" type="parTrans">
      <dgm:prSet/>
      <dgm:spPr/>
      <dgm:t>
        <a:bodyPr/>
        <a:lstStyle/>
        <a:p>
          <a:endParaRPr lang="ru-RU"/>
        </a:p>
      </dgm:t>
    </dgm:pt>
    <dgm:pt modelId="{241C8C01-BC7C-4262-A7AD-298BAFCE12C6}" cxnId="{D603CF99-4E7F-453F-8AE2-3BEE146FF44E}" type="sibTrans">
      <dgm:prSet/>
      <dgm:spPr/>
      <dgm:t>
        <a:bodyPr/>
        <a:lstStyle/>
        <a:p>
          <a:endParaRPr lang="ru-RU"/>
        </a:p>
      </dgm:t>
    </dgm:pt>
    <dgm:pt modelId="{D365761E-6074-4EBC-970A-9D9BDFA03C70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Положительный пример взрослого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833EAF-1296-4311-83F4-EA9BD54D9452}" cxnId="{73AA3571-1D8F-4FC3-BB95-42FC3C8494DE}" type="parTrans">
      <dgm:prSet/>
      <dgm:spPr/>
      <dgm:t>
        <a:bodyPr/>
        <a:lstStyle/>
        <a:p>
          <a:endParaRPr lang="ru-RU"/>
        </a:p>
      </dgm:t>
    </dgm:pt>
    <dgm:pt modelId="{88C50BCD-E603-4C01-B56D-5B6AF6426C72}" cxnId="{73AA3571-1D8F-4FC3-BB95-42FC3C8494DE}" type="sibTrans">
      <dgm:prSet/>
      <dgm:spPr/>
      <dgm:t>
        <a:bodyPr/>
        <a:lstStyle/>
        <a:p>
          <a:endParaRPr lang="ru-RU"/>
        </a:p>
      </dgm:t>
    </dgm:pt>
    <dgm:pt modelId="{6D842B9F-A069-40CF-B16A-6B2296506933}" type="pres">
      <dgm:prSet presAssocID="{BF5997BB-BF7E-46F2-9783-930991F862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60EFDE-1D10-4759-B793-267E5BB722FC}" type="pres">
      <dgm:prSet presAssocID="{90298AF5-2C96-4E58-AD8C-FF79C788E545}" presName="linNode" presStyleCnt="0"/>
      <dgm:spPr/>
    </dgm:pt>
    <dgm:pt modelId="{468B863D-519B-45D9-9843-30DAD69CE8ED}" type="pres">
      <dgm:prSet presAssocID="{90298AF5-2C96-4E58-AD8C-FF79C788E54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C0A8D-EF61-40CB-92D6-0DEDECCB16BF}" type="pres">
      <dgm:prSet presAssocID="{90298AF5-2C96-4E58-AD8C-FF79C788E54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595A4F-4DEA-4801-83BF-5982531CC52B}" type="pres">
      <dgm:prSet presAssocID="{65B23ADE-DF15-4760-BE6F-D126C68A2B6B}" presName="sp" presStyleCnt="0"/>
      <dgm:spPr/>
    </dgm:pt>
    <dgm:pt modelId="{3333705A-2909-492A-B5EE-08BB6377D886}" type="pres">
      <dgm:prSet presAssocID="{F03ADF05-70C7-42B7-A6AC-D36F97DBE9D3}" presName="linNode" presStyleCnt="0"/>
      <dgm:spPr/>
    </dgm:pt>
    <dgm:pt modelId="{9AA0C9EB-2ACD-4698-97DD-2B436A0F2B6D}" type="pres">
      <dgm:prSet presAssocID="{F03ADF05-70C7-42B7-A6AC-D36F97DBE9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7E40D8-2D33-45E8-AA95-E79BF2ADB1DD}" type="pres">
      <dgm:prSet presAssocID="{F03ADF05-70C7-42B7-A6AC-D36F97DBE9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51ADCC-0DAF-4866-96D0-A5E8CAD47416}" type="pres">
      <dgm:prSet presAssocID="{9ECAF9B8-AFE5-4085-85E6-C3D6AA06CE37}" presName="sp" presStyleCnt="0"/>
      <dgm:spPr/>
    </dgm:pt>
    <dgm:pt modelId="{046CED94-C4DB-4C59-8A84-A1C5E3A3AFD0}" type="pres">
      <dgm:prSet presAssocID="{7990B88A-3D6A-4FB2-8D69-D36D78EFDFF2}" presName="linNode" presStyleCnt="0"/>
      <dgm:spPr/>
    </dgm:pt>
    <dgm:pt modelId="{38FE249C-D142-4766-B0A6-AB9DFE21C32D}" type="pres">
      <dgm:prSet presAssocID="{7990B88A-3D6A-4FB2-8D69-D36D78EFDFF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C9422B-141E-406E-A29B-A0414D8AB4EA}" type="pres">
      <dgm:prSet presAssocID="{7990B88A-3D6A-4FB2-8D69-D36D78EFDFF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7055CA-19BB-4A59-B015-B2FBA23A6F4A}" srcId="{F03ADF05-70C7-42B7-A6AC-D36F97DBE9D3}" destId="{6B322354-8B58-4DBC-9509-8366B4D5ED27}" srcOrd="3" destOrd="0" parTransId="{013E1706-9CE4-4525-A85E-DD2F7956F7C1}" sibTransId="{EB9B402A-15B8-4991-8D7D-05CA950DC617}"/>
    <dgm:cxn modelId="{239D9724-261B-4127-85D4-6008CE4FD3EE}" srcId="{F03ADF05-70C7-42B7-A6AC-D36F97DBE9D3}" destId="{892AC195-2780-42DE-B061-E030181EFF69}" srcOrd="4" destOrd="0" parTransId="{845286A6-3137-417A-9AF2-E6E2DA3D9A88}" sibTransId="{FEAF1391-DBAD-42FC-B293-44A7A5E32070}"/>
    <dgm:cxn modelId="{27658217-37D5-40EE-94B3-53815D297D4B}" type="presOf" srcId="{AD655BFF-C4A4-49A6-8643-A3B67DF205D8}" destId="{18C9422B-141E-406E-A29B-A0414D8AB4EA}" srcOrd="0" destOrd="1" presId="urn:microsoft.com/office/officeart/2005/8/layout/vList5"/>
    <dgm:cxn modelId="{02CBFFB7-73EB-4A62-AAB8-787BF82F8063}" type="presOf" srcId="{90298AF5-2C96-4E58-AD8C-FF79C788E545}" destId="{468B863D-519B-45D9-9843-30DAD69CE8ED}" srcOrd="0" destOrd="0" presId="urn:microsoft.com/office/officeart/2005/8/layout/vList5"/>
    <dgm:cxn modelId="{51D7525F-8CFA-49EE-8C25-301F0771CB45}" srcId="{F03ADF05-70C7-42B7-A6AC-D36F97DBE9D3}" destId="{2B79DA68-5A1F-400D-AED5-DFF6F11A1CE4}" srcOrd="2" destOrd="0" parTransId="{2C793D3C-DC02-466D-BA73-3655305167DF}" sibTransId="{5E83D851-20D2-4344-A41D-1DE3C272980C}"/>
    <dgm:cxn modelId="{F6EEE2A8-6C7C-46D1-BBD4-B3A4875F885E}" srcId="{F03ADF05-70C7-42B7-A6AC-D36F97DBE9D3}" destId="{B0E05E23-C7E0-4399-9EF0-2FA4F4EF7DBA}" srcOrd="0" destOrd="0" parTransId="{002C1723-C919-4479-8729-3C61EF46A00E}" sibTransId="{8CAE2BBA-06AC-4FDA-8977-CFF1B0C81C78}"/>
    <dgm:cxn modelId="{92713B6B-24C7-4462-BD08-56FEB51ABEF3}" type="presOf" srcId="{1200EC0E-580D-4324-84E8-6769E18128FB}" destId="{18C9422B-141E-406E-A29B-A0414D8AB4EA}" srcOrd="0" destOrd="0" presId="urn:microsoft.com/office/officeart/2005/8/layout/vList5"/>
    <dgm:cxn modelId="{3C540D86-0912-4D16-9C7B-CC8E16FC543B}" srcId="{90298AF5-2C96-4E58-AD8C-FF79C788E545}" destId="{AA28DB69-EE59-431F-9A5B-591DD7281BA3}" srcOrd="3" destOrd="0" parTransId="{B4BAABDB-CED1-4505-8D5F-DA04D928B493}" sibTransId="{41D4FB8E-009D-46C9-ABEA-8EBDA52E63FA}"/>
    <dgm:cxn modelId="{809A3BFA-50C8-45E3-B177-FEEBC3C38665}" type="presOf" srcId="{AA28DB69-EE59-431F-9A5B-591DD7281BA3}" destId="{207C0A8D-EF61-40CB-92D6-0DEDECCB16BF}" srcOrd="0" destOrd="3" presId="urn:microsoft.com/office/officeart/2005/8/layout/vList5"/>
    <dgm:cxn modelId="{71AD79AE-A40B-4BC7-8E64-688D218D8A5B}" type="presOf" srcId="{D365761E-6074-4EBC-970A-9D9BDFA03C70}" destId="{207C0A8D-EF61-40CB-92D6-0DEDECCB16BF}" srcOrd="0" destOrd="4" presId="urn:microsoft.com/office/officeart/2005/8/layout/vList5"/>
    <dgm:cxn modelId="{62932E13-C8BA-43AD-BD7B-A93AE5899980}" type="presOf" srcId="{E3582F63-B7BC-483B-8844-B37384B9F84C}" destId="{18C9422B-141E-406E-A29B-A0414D8AB4EA}" srcOrd="0" destOrd="3" presId="urn:microsoft.com/office/officeart/2005/8/layout/vList5"/>
    <dgm:cxn modelId="{0754C34B-2865-4D0E-A42F-483390EA868E}" type="presOf" srcId="{4A287398-DA52-46C2-9E1C-27253A967E71}" destId="{D27E40D8-2D33-45E8-AA95-E79BF2ADB1DD}" srcOrd="0" destOrd="1" presId="urn:microsoft.com/office/officeart/2005/8/layout/vList5"/>
    <dgm:cxn modelId="{28741CCF-7897-4E97-AC87-E2D41C4EE35C}" srcId="{90298AF5-2C96-4E58-AD8C-FF79C788E545}" destId="{50E2E104-538A-49B8-A321-F23EEBF97437}" srcOrd="1" destOrd="0" parTransId="{E2E92492-1CC7-4F9A-8F20-06107D7D9147}" sibTransId="{33D66EE2-7D22-4E5D-A597-56C611C093C6}"/>
    <dgm:cxn modelId="{555DBDBB-F543-4D36-AB22-E2C99000B0C4}" srcId="{90298AF5-2C96-4E58-AD8C-FF79C788E545}" destId="{32A0D980-7FEE-426E-A940-0E0CEC5E839D}" srcOrd="2" destOrd="0" parTransId="{84BA77D0-20D6-48EB-B8CD-8A86FEED05F6}" sibTransId="{4DE1DB05-60D9-4A02-9C2B-93D2D988CC8C}"/>
    <dgm:cxn modelId="{D603CF99-4E7F-453F-8AE2-3BEE146FF44E}" srcId="{7990B88A-3D6A-4FB2-8D69-D36D78EFDFF2}" destId="{0D19A910-B3C0-4233-AC5C-7F44D90C73D7}" srcOrd="2" destOrd="0" parTransId="{C633CC0A-ADE9-4BCF-B212-DA50F8E0AD45}" sibTransId="{241C8C01-BC7C-4262-A7AD-298BAFCE12C6}"/>
    <dgm:cxn modelId="{6DC017AB-D412-4330-AC7C-A3271D3A5741}" srcId="{7990B88A-3D6A-4FB2-8D69-D36D78EFDFF2}" destId="{AD655BFF-C4A4-49A6-8643-A3B67DF205D8}" srcOrd="1" destOrd="0" parTransId="{0EA5CC55-0BE1-4D5F-8E71-BABC5F3D54F9}" sibTransId="{FEFBFE35-DAAA-40F4-91F0-E464C242C45B}"/>
    <dgm:cxn modelId="{5B4D4A4F-F090-4B74-9495-21ABEEDD7AD2}" type="presOf" srcId="{7990B88A-3D6A-4FB2-8D69-D36D78EFDFF2}" destId="{38FE249C-D142-4766-B0A6-AB9DFE21C32D}" srcOrd="0" destOrd="0" presId="urn:microsoft.com/office/officeart/2005/8/layout/vList5"/>
    <dgm:cxn modelId="{D6AC0757-2EA0-451B-8162-52E32CF4910B}" srcId="{7990B88A-3D6A-4FB2-8D69-D36D78EFDFF2}" destId="{1200EC0E-580D-4324-84E8-6769E18128FB}" srcOrd="0" destOrd="0" parTransId="{3A643ED1-45E8-4A6C-B0FF-6A0CAA8764EC}" sibTransId="{B6EB5C54-787C-42FD-9038-856E748A9BBB}"/>
    <dgm:cxn modelId="{F44D10A3-28E3-459E-BEFC-12DB4F5F490C}" type="presOf" srcId="{0D19A910-B3C0-4233-AC5C-7F44D90C73D7}" destId="{18C9422B-141E-406E-A29B-A0414D8AB4EA}" srcOrd="0" destOrd="2" presId="urn:microsoft.com/office/officeart/2005/8/layout/vList5"/>
    <dgm:cxn modelId="{E825D0F9-31F3-4FEE-ACB9-5FB83BFD40D5}" srcId="{90298AF5-2C96-4E58-AD8C-FF79C788E545}" destId="{2D2E1A7D-5C20-4617-9FB8-B188CF32109C}" srcOrd="0" destOrd="0" parTransId="{600BA808-D746-4AE6-A0E0-FDB53597A189}" sibTransId="{DFF158F3-B73D-455F-AC72-B13F885D6C2B}"/>
    <dgm:cxn modelId="{BBBB622A-F43F-46B0-9B6B-10A0F162843A}" srcId="{BF5997BB-BF7E-46F2-9783-930991F86229}" destId="{F03ADF05-70C7-42B7-A6AC-D36F97DBE9D3}" srcOrd="1" destOrd="0" parTransId="{535BE057-0B8E-459A-8673-6B03DDB420B0}" sibTransId="{9ECAF9B8-AFE5-4085-85E6-C3D6AA06CE37}"/>
    <dgm:cxn modelId="{D066ACE4-68CC-40EA-9777-561672007DCE}" type="presOf" srcId="{2D2E1A7D-5C20-4617-9FB8-B188CF32109C}" destId="{207C0A8D-EF61-40CB-92D6-0DEDECCB16BF}" srcOrd="0" destOrd="0" presId="urn:microsoft.com/office/officeart/2005/8/layout/vList5"/>
    <dgm:cxn modelId="{D2BAD982-33EB-42C8-871B-2ADECD0E8D06}" type="presOf" srcId="{2B79DA68-5A1F-400D-AED5-DFF6F11A1CE4}" destId="{D27E40D8-2D33-45E8-AA95-E79BF2ADB1DD}" srcOrd="0" destOrd="2" presId="urn:microsoft.com/office/officeart/2005/8/layout/vList5"/>
    <dgm:cxn modelId="{77817FDC-AE3F-4BFE-8613-B5177742399F}" type="presOf" srcId="{892AC195-2780-42DE-B061-E030181EFF69}" destId="{D27E40D8-2D33-45E8-AA95-E79BF2ADB1DD}" srcOrd="0" destOrd="4" presId="urn:microsoft.com/office/officeart/2005/8/layout/vList5"/>
    <dgm:cxn modelId="{3E7BB367-5157-415A-B896-183156AD516B}" type="presOf" srcId="{F03ADF05-70C7-42B7-A6AC-D36F97DBE9D3}" destId="{9AA0C9EB-2ACD-4698-97DD-2B436A0F2B6D}" srcOrd="0" destOrd="0" presId="urn:microsoft.com/office/officeart/2005/8/layout/vList5"/>
    <dgm:cxn modelId="{B1F0B5F4-4D5B-4325-80CB-D9D8D6A163B8}" srcId="{BF5997BB-BF7E-46F2-9783-930991F86229}" destId="{7990B88A-3D6A-4FB2-8D69-D36D78EFDFF2}" srcOrd="2" destOrd="0" parTransId="{A31F9C44-1622-4872-8397-32D1EB32B03B}" sibTransId="{9EE3DC76-CE51-4577-9DA3-63108F73B681}"/>
    <dgm:cxn modelId="{BEF46316-B759-4178-9B26-0D08C8696AF9}" type="presOf" srcId="{BF5997BB-BF7E-46F2-9783-930991F86229}" destId="{6D842B9F-A069-40CF-B16A-6B2296506933}" srcOrd="0" destOrd="0" presId="urn:microsoft.com/office/officeart/2005/8/layout/vList5"/>
    <dgm:cxn modelId="{73AA3571-1D8F-4FC3-BB95-42FC3C8494DE}" srcId="{90298AF5-2C96-4E58-AD8C-FF79C788E545}" destId="{D365761E-6074-4EBC-970A-9D9BDFA03C70}" srcOrd="4" destOrd="0" parTransId="{9B833EAF-1296-4311-83F4-EA9BD54D9452}" sibTransId="{88C50BCD-E603-4C01-B56D-5B6AF6426C72}"/>
    <dgm:cxn modelId="{DFF72112-95C6-4934-A605-EC32BA610666}" type="presOf" srcId="{32A0D980-7FEE-426E-A940-0E0CEC5E839D}" destId="{207C0A8D-EF61-40CB-92D6-0DEDECCB16BF}" srcOrd="0" destOrd="2" presId="urn:microsoft.com/office/officeart/2005/8/layout/vList5"/>
    <dgm:cxn modelId="{B7DFB297-1B1F-4025-808F-8D4534C06DA9}" type="presOf" srcId="{6B322354-8B58-4DBC-9509-8366B4D5ED27}" destId="{D27E40D8-2D33-45E8-AA95-E79BF2ADB1DD}" srcOrd="0" destOrd="3" presId="urn:microsoft.com/office/officeart/2005/8/layout/vList5"/>
    <dgm:cxn modelId="{F79AF7D5-00EA-49E6-93CE-F65F1406E4C4}" type="presOf" srcId="{50E2E104-538A-49B8-A321-F23EEBF97437}" destId="{207C0A8D-EF61-40CB-92D6-0DEDECCB16BF}" srcOrd="0" destOrd="1" presId="urn:microsoft.com/office/officeart/2005/8/layout/vList5"/>
    <dgm:cxn modelId="{8EBAA240-CE54-4726-AF42-2A84D43BD4E8}" type="presOf" srcId="{B0E05E23-C7E0-4399-9EF0-2FA4F4EF7DBA}" destId="{D27E40D8-2D33-45E8-AA95-E79BF2ADB1DD}" srcOrd="0" destOrd="0" presId="urn:microsoft.com/office/officeart/2005/8/layout/vList5"/>
    <dgm:cxn modelId="{2DD3350B-BFBC-4D18-9D1E-9D08B20B2D86}" srcId="{7990B88A-3D6A-4FB2-8D69-D36D78EFDFF2}" destId="{E3582F63-B7BC-483B-8844-B37384B9F84C}" srcOrd="3" destOrd="0" parTransId="{F1C2F723-C0E1-4726-8CFE-00509EBF115A}" sibTransId="{62678AFE-A1DD-4175-99FA-C66B4DE5F4BD}"/>
    <dgm:cxn modelId="{2909797F-AE45-46E6-906A-07CBDA2470C7}" srcId="{F03ADF05-70C7-42B7-A6AC-D36F97DBE9D3}" destId="{4A287398-DA52-46C2-9E1C-27253A967E71}" srcOrd="1" destOrd="0" parTransId="{AD6B7F55-B908-47C6-9931-8FEF361ED5C1}" sibTransId="{8E780732-8477-4B94-9F22-222A2C2A88AC}"/>
    <dgm:cxn modelId="{CA3D2662-8A2B-4D44-A27B-5907D51FF5A4}" srcId="{BF5997BB-BF7E-46F2-9783-930991F86229}" destId="{90298AF5-2C96-4E58-AD8C-FF79C788E545}" srcOrd="0" destOrd="0" parTransId="{8FFDF287-8891-4555-BC7C-09E5822ECD66}" sibTransId="{65B23ADE-DF15-4760-BE6F-D126C68A2B6B}"/>
    <dgm:cxn modelId="{6007E6B5-975A-4C98-856C-FA35EABBF02F}" type="presParOf" srcId="{6D842B9F-A069-40CF-B16A-6B2296506933}" destId="{D760EFDE-1D10-4759-B793-267E5BB722FC}" srcOrd="0" destOrd="0" presId="urn:microsoft.com/office/officeart/2005/8/layout/vList5"/>
    <dgm:cxn modelId="{516F6E10-8A60-4670-A772-259B1E64AE48}" type="presParOf" srcId="{D760EFDE-1D10-4759-B793-267E5BB722FC}" destId="{468B863D-519B-45D9-9843-30DAD69CE8ED}" srcOrd="0" destOrd="0" presId="urn:microsoft.com/office/officeart/2005/8/layout/vList5"/>
    <dgm:cxn modelId="{E73D4D54-064E-422D-9117-B5063EB0690E}" type="presParOf" srcId="{D760EFDE-1D10-4759-B793-267E5BB722FC}" destId="{207C0A8D-EF61-40CB-92D6-0DEDECCB16BF}" srcOrd="1" destOrd="0" presId="urn:microsoft.com/office/officeart/2005/8/layout/vList5"/>
    <dgm:cxn modelId="{9D6FE223-FF2C-45A6-BFE3-FDDF43BF4E3B}" type="presParOf" srcId="{6D842B9F-A069-40CF-B16A-6B2296506933}" destId="{E6595A4F-4DEA-4801-83BF-5982531CC52B}" srcOrd="1" destOrd="0" presId="urn:microsoft.com/office/officeart/2005/8/layout/vList5"/>
    <dgm:cxn modelId="{7A5F31AB-8B75-4128-A398-6B7EF8E81DE0}" type="presParOf" srcId="{6D842B9F-A069-40CF-B16A-6B2296506933}" destId="{3333705A-2909-492A-B5EE-08BB6377D886}" srcOrd="2" destOrd="0" presId="urn:microsoft.com/office/officeart/2005/8/layout/vList5"/>
    <dgm:cxn modelId="{616D9F87-8F81-4D7C-AC77-56BB9623B3E0}" type="presParOf" srcId="{3333705A-2909-492A-B5EE-08BB6377D886}" destId="{9AA0C9EB-2ACD-4698-97DD-2B436A0F2B6D}" srcOrd="0" destOrd="0" presId="urn:microsoft.com/office/officeart/2005/8/layout/vList5"/>
    <dgm:cxn modelId="{5F2E26E6-806C-4DCB-B6B6-88766DAA6A4F}" type="presParOf" srcId="{3333705A-2909-492A-B5EE-08BB6377D886}" destId="{D27E40D8-2D33-45E8-AA95-E79BF2ADB1DD}" srcOrd="1" destOrd="0" presId="urn:microsoft.com/office/officeart/2005/8/layout/vList5"/>
    <dgm:cxn modelId="{5BC6ECF4-C345-476A-BFC2-B503A6598121}" type="presParOf" srcId="{6D842B9F-A069-40CF-B16A-6B2296506933}" destId="{6F51ADCC-0DAF-4866-96D0-A5E8CAD47416}" srcOrd="3" destOrd="0" presId="urn:microsoft.com/office/officeart/2005/8/layout/vList5"/>
    <dgm:cxn modelId="{8BCB6602-4856-4F8E-B6BD-76518CF85E2E}" type="presParOf" srcId="{6D842B9F-A069-40CF-B16A-6B2296506933}" destId="{046CED94-C4DB-4C59-8A84-A1C5E3A3AFD0}" srcOrd="4" destOrd="0" presId="urn:microsoft.com/office/officeart/2005/8/layout/vList5"/>
    <dgm:cxn modelId="{DDB3B100-47B3-4F13-85A4-B52D0D1DE390}" type="presParOf" srcId="{046CED94-C4DB-4C59-8A84-A1C5E3A3AFD0}" destId="{38FE249C-D142-4766-B0A6-AB9DFE21C32D}" srcOrd="0" destOrd="0" presId="urn:microsoft.com/office/officeart/2005/8/layout/vList5"/>
    <dgm:cxn modelId="{146FDF8E-A795-4A9B-AE88-6BB7745ABDC4}" type="presParOf" srcId="{046CED94-C4DB-4C59-8A84-A1C5E3A3AFD0}" destId="{18C9422B-141E-406E-A29B-A0414D8AB4E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E325D1-AA6E-4F59-8C59-8FB8A8F34A9C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AC006A-0194-4FD1-8293-042FAC575FA5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Нравственное качество</a:t>
          </a:r>
          <a:endParaRPr lang="ru-RU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2C32FD-E2AE-4882-B6D0-EDD3390ECF69}" cxnId="{1736ECE5-B07A-4DBA-A87E-CB3B08139540}" type="parTrans">
      <dgm:prSet/>
      <dgm:spPr/>
      <dgm:t>
        <a:bodyPr/>
        <a:lstStyle/>
        <a:p>
          <a:endParaRPr lang="ru-RU"/>
        </a:p>
      </dgm:t>
    </dgm:pt>
    <dgm:pt modelId="{06990B31-3720-4942-99C3-CE21B8725510}" cxnId="{1736ECE5-B07A-4DBA-A87E-CB3B08139540}" type="sibTrans">
      <dgm:prSet/>
      <dgm:spPr/>
      <dgm:t>
        <a:bodyPr/>
        <a:lstStyle/>
        <a:p>
          <a:endParaRPr lang="ru-RU"/>
        </a:p>
      </dgm:t>
    </dgm:pt>
    <dgm:pt modelId="{B3ED0307-94E9-4345-AB81-FF8D28795216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Знания и представления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8E8C4C-8A83-4E2D-8D42-A5291D8A4E4D}" cxnId="{43F1A274-9C8D-44CE-B134-EC8C17F562D1}" type="parTrans">
      <dgm:prSet/>
      <dgm:spPr/>
      <dgm:t>
        <a:bodyPr/>
        <a:lstStyle/>
        <a:p>
          <a:endParaRPr lang="ru-RU"/>
        </a:p>
      </dgm:t>
    </dgm:pt>
    <dgm:pt modelId="{2EDB2F37-8DB4-4D7B-886A-9FF015B49C88}" cxnId="{43F1A274-9C8D-44CE-B134-EC8C17F562D1}" type="sibTrans">
      <dgm:prSet/>
      <dgm:spPr/>
      <dgm:t>
        <a:bodyPr/>
        <a:lstStyle/>
        <a:p>
          <a:endParaRPr lang="ru-RU"/>
        </a:p>
      </dgm:t>
    </dgm:pt>
    <dgm:pt modelId="{96F22327-4F6C-4500-9FA3-EF548EF8D323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Чувства и отношения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11E1F5-8D78-4884-98B6-1566F5D61BC4}" cxnId="{A6D53424-7D25-45CD-8223-6BD17745AA26}" type="parTrans">
      <dgm:prSet/>
      <dgm:spPr/>
      <dgm:t>
        <a:bodyPr/>
        <a:lstStyle/>
        <a:p>
          <a:endParaRPr lang="ru-RU"/>
        </a:p>
      </dgm:t>
    </dgm:pt>
    <dgm:pt modelId="{45963626-86F8-4EC8-97B0-DEF2510D8B92}" cxnId="{A6D53424-7D25-45CD-8223-6BD17745AA26}" type="sibTrans">
      <dgm:prSet/>
      <dgm:spPr/>
      <dgm:t>
        <a:bodyPr/>
        <a:lstStyle/>
        <a:p>
          <a:endParaRPr lang="ru-RU"/>
        </a:p>
      </dgm:t>
    </dgm:pt>
    <dgm:pt modelId="{3D97AE6C-C1E3-45B7-994C-1F53C3DE8E7F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Навыки и привычки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1FD0C7-803D-42CC-A148-693B1E63EA58}" cxnId="{09F17E55-3479-46D5-BDD8-2427185D67C3}" type="parTrans">
      <dgm:prSet/>
      <dgm:spPr/>
      <dgm:t>
        <a:bodyPr/>
        <a:lstStyle/>
        <a:p>
          <a:endParaRPr lang="ru-RU"/>
        </a:p>
      </dgm:t>
    </dgm:pt>
    <dgm:pt modelId="{7B0AE367-84AE-4F6E-AE6D-39ED8E580AEC}" cxnId="{09F17E55-3479-46D5-BDD8-2427185D67C3}" type="sibTrans">
      <dgm:prSet/>
      <dgm:spPr/>
      <dgm:t>
        <a:bodyPr/>
        <a:lstStyle/>
        <a:p>
          <a:endParaRPr lang="ru-RU"/>
        </a:p>
      </dgm:t>
    </dgm:pt>
    <dgm:pt modelId="{ACB0A2CE-7D07-45D7-AFD8-0BFFBEE5BAD7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Поступки и поведение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D59DD6-D645-4922-908C-2A6A9FD1641A}" cxnId="{27C12F20-2F73-4CC2-8B24-2A54079D39FF}" type="parTrans">
      <dgm:prSet/>
      <dgm:spPr/>
      <dgm:t>
        <a:bodyPr/>
        <a:lstStyle/>
        <a:p>
          <a:endParaRPr lang="ru-RU"/>
        </a:p>
      </dgm:t>
    </dgm:pt>
    <dgm:pt modelId="{72CC285D-E91F-459C-A657-09E55E9581FA}" cxnId="{27C12F20-2F73-4CC2-8B24-2A54079D39FF}" type="sibTrans">
      <dgm:prSet/>
      <dgm:spPr/>
      <dgm:t>
        <a:bodyPr/>
        <a:lstStyle/>
        <a:p>
          <a:endParaRPr lang="ru-RU"/>
        </a:p>
      </dgm:t>
    </dgm:pt>
    <dgm:pt modelId="{42B58ED8-CE9E-42B7-AB8E-720A9AD3CFC6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Мотивы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27A849-8C23-4AD2-85A0-0928E996AF63}" cxnId="{BB564E20-B20D-4B94-BF65-792B42DC6E62}" type="parTrans">
      <dgm:prSet/>
      <dgm:spPr/>
      <dgm:t>
        <a:bodyPr/>
        <a:lstStyle/>
        <a:p>
          <a:endParaRPr lang="ru-RU"/>
        </a:p>
      </dgm:t>
    </dgm:pt>
    <dgm:pt modelId="{86A36639-305F-46BE-801C-F24305E69ED7}" cxnId="{BB564E20-B20D-4B94-BF65-792B42DC6E62}" type="sibTrans">
      <dgm:prSet/>
      <dgm:spPr/>
      <dgm:t>
        <a:bodyPr/>
        <a:lstStyle/>
        <a:p>
          <a:endParaRPr lang="ru-RU"/>
        </a:p>
      </dgm:t>
    </dgm:pt>
    <dgm:pt modelId="{748953EB-E03A-40F4-80DF-E32F2B637161}" type="pres">
      <dgm:prSet presAssocID="{A5E325D1-AA6E-4F59-8C59-8FB8A8F34A9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D60E57-CE68-4FE4-9DDC-0062620BAD40}" type="pres">
      <dgm:prSet presAssocID="{91AC006A-0194-4FD1-8293-042FAC575FA5}" presName="centerShape" presStyleLbl="node0" presStyleIdx="0" presStyleCnt="1"/>
      <dgm:spPr/>
      <dgm:t>
        <a:bodyPr/>
        <a:lstStyle/>
        <a:p>
          <a:endParaRPr lang="ru-RU"/>
        </a:p>
      </dgm:t>
    </dgm:pt>
    <dgm:pt modelId="{C6EE899F-A1C2-451C-8F20-A8C4BA2AC745}" type="pres">
      <dgm:prSet presAssocID="{B3ED0307-94E9-4345-AB81-FF8D28795216}" presName="node" presStyleLbl="node1" presStyleIdx="0" presStyleCnt="5" custScaleX="144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F8884-362E-4712-B8FA-BFBCE75FC44D}" type="pres">
      <dgm:prSet presAssocID="{B3ED0307-94E9-4345-AB81-FF8D28795216}" presName="dummy" presStyleCnt="0"/>
      <dgm:spPr/>
    </dgm:pt>
    <dgm:pt modelId="{39CA3738-CC04-434A-B8D2-42AE95D21CFD}" type="pres">
      <dgm:prSet presAssocID="{2EDB2F37-8DB4-4D7B-886A-9FF015B49C88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B027848-C206-4364-B476-034FE1ACA280}" type="pres">
      <dgm:prSet presAssocID="{42B58ED8-CE9E-42B7-AB8E-720A9AD3CFC6}" presName="node" presStyleLbl="node1" presStyleIdx="1" presStyleCnt="5" custScaleX="141859" custScaleY="93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D58EA-D06E-477B-A01A-19C82F4FF542}" type="pres">
      <dgm:prSet presAssocID="{42B58ED8-CE9E-42B7-AB8E-720A9AD3CFC6}" presName="dummy" presStyleCnt="0"/>
      <dgm:spPr/>
    </dgm:pt>
    <dgm:pt modelId="{F17AA0EE-5BE3-4969-898A-5E98984C1AC4}" type="pres">
      <dgm:prSet presAssocID="{86A36639-305F-46BE-801C-F24305E69ED7}" presName="sibTrans" presStyleLbl="sibTrans2D1" presStyleIdx="1" presStyleCnt="5"/>
      <dgm:spPr/>
      <dgm:t>
        <a:bodyPr/>
        <a:lstStyle/>
        <a:p>
          <a:endParaRPr lang="ru-RU"/>
        </a:p>
      </dgm:t>
    </dgm:pt>
    <dgm:pt modelId="{DED93512-CBC2-4675-8436-E8019135FA7C}" type="pres">
      <dgm:prSet presAssocID="{96F22327-4F6C-4500-9FA3-EF548EF8D323}" presName="node" presStyleLbl="node1" presStyleIdx="2" presStyleCnt="5" custScaleX="139645" custScaleY="98567" custRadScaleRad="105138" custRadScaleInc="-30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9CC8B2-D6D5-428E-9A13-F26EC1D6124A}" type="pres">
      <dgm:prSet presAssocID="{96F22327-4F6C-4500-9FA3-EF548EF8D323}" presName="dummy" presStyleCnt="0"/>
      <dgm:spPr/>
    </dgm:pt>
    <dgm:pt modelId="{A7E5162A-E25C-46C0-B999-FC96A49D5458}" type="pres">
      <dgm:prSet presAssocID="{45963626-86F8-4EC8-97B0-DEF2510D8B92}" presName="sibTrans" presStyleLbl="sibTrans2D1" presStyleIdx="2" presStyleCnt="5"/>
      <dgm:spPr/>
      <dgm:t>
        <a:bodyPr/>
        <a:lstStyle/>
        <a:p>
          <a:endParaRPr lang="ru-RU"/>
        </a:p>
      </dgm:t>
    </dgm:pt>
    <dgm:pt modelId="{626BC578-4C9D-41D6-A9BE-405041738532}" type="pres">
      <dgm:prSet presAssocID="{3D97AE6C-C1E3-45B7-994C-1F53C3DE8E7F}" presName="node" presStyleLbl="node1" presStyleIdx="3" presStyleCnt="5" custScaleX="144876" custScaleY="97133" custRadScaleRad="100630" custRadScaleInc="20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2A474-A11D-4720-AAC9-8FE4090AED7A}" type="pres">
      <dgm:prSet presAssocID="{3D97AE6C-C1E3-45B7-994C-1F53C3DE8E7F}" presName="dummy" presStyleCnt="0"/>
      <dgm:spPr/>
    </dgm:pt>
    <dgm:pt modelId="{7E44E0EE-81F5-437A-9D83-6AB4755A89F6}" type="pres">
      <dgm:prSet presAssocID="{7B0AE367-84AE-4F6E-AE6D-39ED8E580AEC}" presName="sibTrans" presStyleLbl="sibTrans2D1" presStyleIdx="3" presStyleCnt="5"/>
      <dgm:spPr/>
      <dgm:t>
        <a:bodyPr/>
        <a:lstStyle/>
        <a:p>
          <a:endParaRPr lang="ru-RU"/>
        </a:p>
      </dgm:t>
    </dgm:pt>
    <dgm:pt modelId="{CA5892C6-6F0B-443B-889A-0F1F296FAAA3}" type="pres">
      <dgm:prSet presAssocID="{ACB0A2CE-7D07-45D7-AFD8-0BFFBEE5BAD7}" presName="node" presStyleLbl="node1" presStyleIdx="4" presStyleCnt="5" custScaleX="149108" custRadScaleRad="98940" custRadScaleInc="-5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CD046-F385-450C-9B37-D211AED14F2A}" type="pres">
      <dgm:prSet presAssocID="{ACB0A2CE-7D07-45D7-AFD8-0BFFBEE5BAD7}" presName="dummy" presStyleCnt="0"/>
      <dgm:spPr/>
    </dgm:pt>
    <dgm:pt modelId="{83E660D0-840D-4702-BCE7-660D43DD9B04}" type="pres">
      <dgm:prSet presAssocID="{72CC285D-E91F-459C-A657-09E55E9581FA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1736ECE5-B07A-4DBA-A87E-CB3B08139540}" srcId="{A5E325D1-AA6E-4F59-8C59-8FB8A8F34A9C}" destId="{91AC006A-0194-4FD1-8293-042FAC575FA5}" srcOrd="0" destOrd="0" parTransId="{5C2C32FD-E2AE-4882-B6D0-EDD3390ECF69}" sibTransId="{06990B31-3720-4942-99C3-CE21B8725510}"/>
    <dgm:cxn modelId="{43F1A274-9C8D-44CE-B134-EC8C17F562D1}" srcId="{91AC006A-0194-4FD1-8293-042FAC575FA5}" destId="{B3ED0307-94E9-4345-AB81-FF8D28795216}" srcOrd="0" destOrd="0" parTransId="{318E8C4C-8A83-4E2D-8D42-A5291D8A4E4D}" sibTransId="{2EDB2F37-8DB4-4D7B-886A-9FF015B49C88}"/>
    <dgm:cxn modelId="{F01D6CDB-A99D-4586-86A1-64E3F76CFFFF}" type="presOf" srcId="{ACB0A2CE-7D07-45D7-AFD8-0BFFBEE5BAD7}" destId="{CA5892C6-6F0B-443B-889A-0F1F296FAAA3}" srcOrd="0" destOrd="0" presId="urn:microsoft.com/office/officeart/2005/8/layout/radial6"/>
    <dgm:cxn modelId="{7846B361-305B-4664-A402-8707F3CC2903}" type="presOf" srcId="{3D97AE6C-C1E3-45B7-994C-1F53C3DE8E7F}" destId="{626BC578-4C9D-41D6-A9BE-405041738532}" srcOrd="0" destOrd="0" presId="urn:microsoft.com/office/officeart/2005/8/layout/radial6"/>
    <dgm:cxn modelId="{5FC7494A-1304-4E00-A2BB-5C42D07F8851}" type="presOf" srcId="{A5E325D1-AA6E-4F59-8C59-8FB8A8F34A9C}" destId="{748953EB-E03A-40F4-80DF-E32F2B637161}" srcOrd="0" destOrd="0" presId="urn:microsoft.com/office/officeart/2005/8/layout/radial6"/>
    <dgm:cxn modelId="{C0723A00-86F1-4084-AB6F-8238A45B5BE7}" type="presOf" srcId="{45963626-86F8-4EC8-97B0-DEF2510D8B92}" destId="{A7E5162A-E25C-46C0-B999-FC96A49D5458}" srcOrd="0" destOrd="0" presId="urn:microsoft.com/office/officeart/2005/8/layout/radial6"/>
    <dgm:cxn modelId="{A9E992F9-845A-4841-9ABC-42BF41B938C6}" type="presOf" srcId="{86A36639-305F-46BE-801C-F24305E69ED7}" destId="{F17AA0EE-5BE3-4969-898A-5E98984C1AC4}" srcOrd="0" destOrd="0" presId="urn:microsoft.com/office/officeart/2005/8/layout/radial6"/>
    <dgm:cxn modelId="{27C12F20-2F73-4CC2-8B24-2A54079D39FF}" srcId="{91AC006A-0194-4FD1-8293-042FAC575FA5}" destId="{ACB0A2CE-7D07-45D7-AFD8-0BFFBEE5BAD7}" srcOrd="4" destOrd="0" parTransId="{2FD59DD6-D645-4922-908C-2A6A9FD1641A}" sibTransId="{72CC285D-E91F-459C-A657-09E55E9581FA}"/>
    <dgm:cxn modelId="{BB564E20-B20D-4B94-BF65-792B42DC6E62}" srcId="{91AC006A-0194-4FD1-8293-042FAC575FA5}" destId="{42B58ED8-CE9E-42B7-AB8E-720A9AD3CFC6}" srcOrd="1" destOrd="0" parTransId="{9427A849-8C23-4AD2-85A0-0928E996AF63}" sibTransId="{86A36639-305F-46BE-801C-F24305E69ED7}"/>
    <dgm:cxn modelId="{A6D53424-7D25-45CD-8223-6BD17745AA26}" srcId="{91AC006A-0194-4FD1-8293-042FAC575FA5}" destId="{96F22327-4F6C-4500-9FA3-EF548EF8D323}" srcOrd="2" destOrd="0" parTransId="{0611E1F5-8D78-4884-98B6-1566F5D61BC4}" sibTransId="{45963626-86F8-4EC8-97B0-DEF2510D8B92}"/>
    <dgm:cxn modelId="{45C3A4A0-4C2E-46DF-9C2F-AF5DE6D4B162}" type="presOf" srcId="{91AC006A-0194-4FD1-8293-042FAC575FA5}" destId="{CCD60E57-CE68-4FE4-9DDC-0062620BAD40}" srcOrd="0" destOrd="0" presId="urn:microsoft.com/office/officeart/2005/8/layout/radial6"/>
    <dgm:cxn modelId="{78C54E59-0C0B-45F1-9620-E1CFEED71C0B}" type="presOf" srcId="{2EDB2F37-8DB4-4D7B-886A-9FF015B49C88}" destId="{39CA3738-CC04-434A-B8D2-42AE95D21CFD}" srcOrd="0" destOrd="0" presId="urn:microsoft.com/office/officeart/2005/8/layout/radial6"/>
    <dgm:cxn modelId="{7D089F90-5DC8-4B8F-B7F5-6DC379DCF7F8}" type="presOf" srcId="{72CC285D-E91F-459C-A657-09E55E9581FA}" destId="{83E660D0-840D-4702-BCE7-660D43DD9B04}" srcOrd="0" destOrd="0" presId="urn:microsoft.com/office/officeart/2005/8/layout/radial6"/>
    <dgm:cxn modelId="{6924EF78-6E1D-4C53-A282-941615C126C1}" type="presOf" srcId="{96F22327-4F6C-4500-9FA3-EF548EF8D323}" destId="{DED93512-CBC2-4675-8436-E8019135FA7C}" srcOrd="0" destOrd="0" presId="urn:microsoft.com/office/officeart/2005/8/layout/radial6"/>
    <dgm:cxn modelId="{4C6D2A14-4B8E-4D09-8EA3-4C70BBE15F55}" type="presOf" srcId="{42B58ED8-CE9E-42B7-AB8E-720A9AD3CFC6}" destId="{4B027848-C206-4364-B476-034FE1ACA280}" srcOrd="0" destOrd="0" presId="urn:microsoft.com/office/officeart/2005/8/layout/radial6"/>
    <dgm:cxn modelId="{69B315EB-1AA8-48CE-959F-F3C049784371}" type="presOf" srcId="{7B0AE367-84AE-4F6E-AE6D-39ED8E580AEC}" destId="{7E44E0EE-81F5-437A-9D83-6AB4755A89F6}" srcOrd="0" destOrd="0" presId="urn:microsoft.com/office/officeart/2005/8/layout/radial6"/>
    <dgm:cxn modelId="{2F2FBB21-9DB8-4F9E-98D4-4C1C3EED5AFC}" type="presOf" srcId="{B3ED0307-94E9-4345-AB81-FF8D28795216}" destId="{C6EE899F-A1C2-451C-8F20-A8C4BA2AC745}" srcOrd="0" destOrd="0" presId="urn:microsoft.com/office/officeart/2005/8/layout/radial6"/>
    <dgm:cxn modelId="{09F17E55-3479-46D5-BDD8-2427185D67C3}" srcId="{91AC006A-0194-4FD1-8293-042FAC575FA5}" destId="{3D97AE6C-C1E3-45B7-994C-1F53C3DE8E7F}" srcOrd="3" destOrd="0" parTransId="{7F1FD0C7-803D-42CC-A148-693B1E63EA58}" sibTransId="{7B0AE367-84AE-4F6E-AE6D-39ED8E580AEC}"/>
    <dgm:cxn modelId="{988B7454-3D99-4838-B4A1-D803EE630120}" type="presParOf" srcId="{748953EB-E03A-40F4-80DF-E32F2B637161}" destId="{CCD60E57-CE68-4FE4-9DDC-0062620BAD40}" srcOrd="0" destOrd="0" presId="urn:microsoft.com/office/officeart/2005/8/layout/radial6"/>
    <dgm:cxn modelId="{89ACB8B2-EAFF-4314-AB09-706688EC18EB}" type="presParOf" srcId="{748953EB-E03A-40F4-80DF-E32F2B637161}" destId="{C6EE899F-A1C2-451C-8F20-A8C4BA2AC745}" srcOrd="1" destOrd="0" presId="urn:microsoft.com/office/officeart/2005/8/layout/radial6"/>
    <dgm:cxn modelId="{6530514C-63C1-4821-A8E7-CB7F7948F7BE}" type="presParOf" srcId="{748953EB-E03A-40F4-80DF-E32F2B637161}" destId="{EDDF8884-362E-4712-B8FA-BFBCE75FC44D}" srcOrd="2" destOrd="0" presId="urn:microsoft.com/office/officeart/2005/8/layout/radial6"/>
    <dgm:cxn modelId="{4630CE85-9511-4862-A4B3-7B3F381675E5}" type="presParOf" srcId="{748953EB-E03A-40F4-80DF-E32F2B637161}" destId="{39CA3738-CC04-434A-B8D2-42AE95D21CFD}" srcOrd="3" destOrd="0" presId="urn:microsoft.com/office/officeart/2005/8/layout/radial6"/>
    <dgm:cxn modelId="{6D45F2C4-16E2-425F-8394-C60A431BE0C6}" type="presParOf" srcId="{748953EB-E03A-40F4-80DF-E32F2B637161}" destId="{4B027848-C206-4364-B476-034FE1ACA280}" srcOrd="4" destOrd="0" presId="urn:microsoft.com/office/officeart/2005/8/layout/radial6"/>
    <dgm:cxn modelId="{34ABCB3B-1C6C-4BFB-BE92-5F70FEE5491A}" type="presParOf" srcId="{748953EB-E03A-40F4-80DF-E32F2B637161}" destId="{8B4D58EA-D06E-477B-A01A-19C82F4FF542}" srcOrd="5" destOrd="0" presId="urn:microsoft.com/office/officeart/2005/8/layout/radial6"/>
    <dgm:cxn modelId="{F9FD6DD2-8481-4D6B-8852-C52D055D59F6}" type="presParOf" srcId="{748953EB-E03A-40F4-80DF-E32F2B637161}" destId="{F17AA0EE-5BE3-4969-898A-5E98984C1AC4}" srcOrd="6" destOrd="0" presId="urn:microsoft.com/office/officeart/2005/8/layout/radial6"/>
    <dgm:cxn modelId="{C657A9C9-08EC-4337-8B67-25DB57A9101D}" type="presParOf" srcId="{748953EB-E03A-40F4-80DF-E32F2B637161}" destId="{DED93512-CBC2-4675-8436-E8019135FA7C}" srcOrd="7" destOrd="0" presId="urn:microsoft.com/office/officeart/2005/8/layout/radial6"/>
    <dgm:cxn modelId="{C35A4E1D-7232-484D-87DF-4D19F0728F03}" type="presParOf" srcId="{748953EB-E03A-40F4-80DF-E32F2B637161}" destId="{FF9CC8B2-D6D5-428E-9A13-F26EC1D6124A}" srcOrd="8" destOrd="0" presId="urn:microsoft.com/office/officeart/2005/8/layout/radial6"/>
    <dgm:cxn modelId="{BF154597-46C9-4613-950D-52DDFC03C165}" type="presParOf" srcId="{748953EB-E03A-40F4-80DF-E32F2B637161}" destId="{A7E5162A-E25C-46C0-B999-FC96A49D5458}" srcOrd="9" destOrd="0" presId="urn:microsoft.com/office/officeart/2005/8/layout/radial6"/>
    <dgm:cxn modelId="{047268D3-9DC1-4259-88A7-575D815395A0}" type="presParOf" srcId="{748953EB-E03A-40F4-80DF-E32F2B637161}" destId="{626BC578-4C9D-41D6-A9BE-405041738532}" srcOrd="10" destOrd="0" presId="urn:microsoft.com/office/officeart/2005/8/layout/radial6"/>
    <dgm:cxn modelId="{CF83DED7-81EA-4CC4-82A5-47D6E08739EF}" type="presParOf" srcId="{748953EB-E03A-40F4-80DF-E32F2B637161}" destId="{D0B2A474-A11D-4720-AAC9-8FE4090AED7A}" srcOrd="11" destOrd="0" presId="urn:microsoft.com/office/officeart/2005/8/layout/radial6"/>
    <dgm:cxn modelId="{E1A9B263-E031-4A44-B29D-5F73345A51A2}" type="presParOf" srcId="{748953EB-E03A-40F4-80DF-E32F2B637161}" destId="{7E44E0EE-81F5-437A-9D83-6AB4755A89F6}" srcOrd="12" destOrd="0" presId="urn:microsoft.com/office/officeart/2005/8/layout/radial6"/>
    <dgm:cxn modelId="{7494C6D8-384B-455B-8DBA-F13E388D8F56}" type="presParOf" srcId="{748953EB-E03A-40F4-80DF-E32F2B637161}" destId="{CA5892C6-6F0B-443B-889A-0F1F296FAAA3}" srcOrd="13" destOrd="0" presId="urn:microsoft.com/office/officeart/2005/8/layout/radial6"/>
    <dgm:cxn modelId="{02E6A0BB-A0BA-4170-81A1-2EB9EA153FCC}" type="presParOf" srcId="{748953EB-E03A-40F4-80DF-E32F2B637161}" destId="{C44CD046-F385-450C-9B37-D211AED14F2A}" srcOrd="14" destOrd="0" presId="urn:microsoft.com/office/officeart/2005/8/layout/radial6"/>
    <dgm:cxn modelId="{8B49622C-1D1D-464B-90DC-38C8A4784C6F}" type="presParOf" srcId="{748953EB-E03A-40F4-80DF-E32F2B637161}" destId="{83E660D0-840D-4702-BCE7-660D43DD9B04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E0E9C9-2B49-4D02-88D1-0C16A9EF64D1}">
      <dsp:nvSpPr>
        <dsp:cNvPr id="0" name=""/>
        <dsp:cNvSpPr/>
      </dsp:nvSpPr>
      <dsp:spPr>
        <a:xfrm>
          <a:off x="1264402" y="5410"/>
          <a:ext cx="5005244" cy="222624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solidFill>
            <a:srgbClr val="00B05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Наблюдения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70922" y="11930"/>
        <a:ext cx="4992204" cy="209584"/>
      </dsp:txXfrm>
    </dsp:sp>
    <dsp:sp modelId="{1BBAB8AC-02A7-448E-A213-EB80BFCB1B3D}">
      <dsp:nvSpPr>
        <dsp:cNvPr id="0" name=""/>
        <dsp:cNvSpPr/>
      </dsp:nvSpPr>
      <dsp:spPr>
        <a:xfrm rot="5400000">
          <a:off x="3709832" y="235661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247100"/>
        <a:ext cx="82358" cy="80070"/>
      </dsp:txXfrm>
    </dsp:sp>
    <dsp:sp modelId="{65DF7A97-A70C-495B-BAF4-653FE1CBC840}">
      <dsp:nvSpPr>
        <dsp:cNvPr id="0" name=""/>
        <dsp:cNvSpPr/>
      </dsp:nvSpPr>
      <dsp:spPr>
        <a:xfrm>
          <a:off x="1264402" y="380549"/>
          <a:ext cx="5005244" cy="279591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solidFill>
            <a:srgbClr val="FFC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Организация экскурсий и целевых прогулок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72591" y="388738"/>
        <a:ext cx="4988866" cy="263213"/>
      </dsp:txXfrm>
    </dsp:sp>
    <dsp:sp modelId="{42A5EB6C-41BE-4F7B-81C4-401B50146E06}">
      <dsp:nvSpPr>
        <dsp:cNvPr id="0" name=""/>
        <dsp:cNvSpPr/>
      </dsp:nvSpPr>
      <dsp:spPr>
        <a:xfrm rot="5400000">
          <a:off x="3709832" y="667767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03122"/>
            <a:satOff val="-1202"/>
            <a:lumOff val="-21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679206"/>
        <a:ext cx="82358" cy="80070"/>
      </dsp:txXfrm>
    </dsp:sp>
    <dsp:sp modelId="{9DA33B02-E125-49F8-9365-8B52C1F25022}">
      <dsp:nvSpPr>
        <dsp:cNvPr id="0" name=""/>
        <dsp:cNvSpPr/>
      </dsp:nvSpPr>
      <dsp:spPr>
        <a:xfrm>
          <a:off x="1264402" y="812655"/>
          <a:ext cx="5005244" cy="64192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Продуктивная деятельность  (оформление тематических выставок ,изготовление подарков и сувениров для взрослых и сверстников)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83203" y="831456"/>
        <a:ext cx="4967642" cy="604323"/>
      </dsp:txXfrm>
    </dsp:sp>
    <dsp:sp modelId="{489FCA31-9037-46E9-9192-E071CD92A38C}">
      <dsp:nvSpPr>
        <dsp:cNvPr id="0" name=""/>
        <dsp:cNvSpPr/>
      </dsp:nvSpPr>
      <dsp:spPr>
        <a:xfrm rot="5400000">
          <a:off x="3733798" y="1453843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06245"/>
            <a:satOff val="-2403"/>
            <a:lumOff val="-43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49812" y="1465282"/>
        <a:ext cx="82358" cy="80070"/>
      </dsp:txXfrm>
    </dsp:sp>
    <dsp:sp modelId="{01CBF405-B1C0-4DDF-85CE-8B7E6E30CF84}">
      <dsp:nvSpPr>
        <dsp:cNvPr id="0" name=""/>
        <dsp:cNvSpPr/>
      </dsp:nvSpPr>
      <dsp:spPr>
        <a:xfrm>
          <a:off x="1247241" y="1607095"/>
          <a:ext cx="5039566" cy="25804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accent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Проектная деятельность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4799" y="1614653"/>
        <a:ext cx="5024450" cy="242928"/>
      </dsp:txXfrm>
    </dsp:sp>
    <dsp:sp modelId="{3FBABE05-BA9C-4CAE-AC93-3D643F08759B}">
      <dsp:nvSpPr>
        <dsp:cNvPr id="0" name=""/>
        <dsp:cNvSpPr/>
      </dsp:nvSpPr>
      <dsp:spPr>
        <a:xfrm rot="5400000">
          <a:off x="3709832" y="1872765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09367"/>
            <a:satOff val="-3605"/>
            <a:lumOff val="-64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1884204"/>
        <a:ext cx="82358" cy="80070"/>
      </dsp:txXfrm>
    </dsp:sp>
    <dsp:sp modelId="{73A03DD6-6CAC-4CAA-BD70-5334F5E1CF0D}">
      <dsp:nvSpPr>
        <dsp:cNvPr id="0" name=""/>
        <dsp:cNvSpPr/>
      </dsp:nvSpPr>
      <dsp:spPr>
        <a:xfrm>
          <a:off x="1247241" y="2017654"/>
          <a:ext cx="5039566" cy="335875"/>
        </a:xfrm>
        <a:prstGeom prst="roundRect">
          <a:avLst>
            <a:gd name="adj" fmla="val 10000"/>
          </a:avLst>
        </a:prstGeom>
        <a:solidFill>
          <a:srgbClr val="CCCCFF"/>
        </a:solidFill>
        <a:ln>
          <a:solidFill>
            <a:srgbClr val="7030A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Моделирование  и решение проблемных ситуаций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7078" y="2027491"/>
        <a:ext cx="5019892" cy="316201"/>
      </dsp:txXfrm>
    </dsp:sp>
    <dsp:sp modelId="{5B32F839-3F69-42C2-9ABB-87AE8C278F12}">
      <dsp:nvSpPr>
        <dsp:cNvPr id="0" name=""/>
        <dsp:cNvSpPr/>
      </dsp:nvSpPr>
      <dsp:spPr>
        <a:xfrm rot="5400000">
          <a:off x="3709832" y="2361155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12489"/>
            <a:satOff val="-4807"/>
            <a:lumOff val="-8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2372594"/>
        <a:ext cx="82358" cy="80070"/>
      </dsp:txXfrm>
    </dsp:sp>
    <dsp:sp modelId="{1FB9A990-958A-4E08-8E51-95D61CCE37A6}">
      <dsp:nvSpPr>
        <dsp:cNvPr id="0" name=""/>
        <dsp:cNvSpPr/>
      </dsp:nvSpPr>
      <dsp:spPr>
        <a:xfrm>
          <a:off x="1247241" y="2506044"/>
          <a:ext cx="5039566" cy="357038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solidFill>
            <a:schemeClr val="accent5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Придумывание  сказок, историй  и  их театрализация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7698" y="2516501"/>
        <a:ext cx="5018652" cy="336124"/>
      </dsp:txXfrm>
    </dsp:sp>
    <dsp:sp modelId="{FCAFA048-84BE-4322-8016-68F458F3472F}">
      <dsp:nvSpPr>
        <dsp:cNvPr id="0" name=""/>
        <dsp:cNvSpPr/>
      </dsp:nvSpPr>
      <dsp:spPr>
        <a:xfrm rot="5686628">
          <a:off x="3697738" y="2859470"/>
          <a:ext cx="97868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15611"/>
            <a:satOff val="-6008"/>
            <a:lumOff val="-107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06716" y="2879218"/>
        <a:ext cx="82358" cy="68508"/>
      </dsp:txXfrm>
    </dsp:sp>
    <dsp:sp modelId="{37ACC4E4-97E2-46D4-A55A-F0F911A283EB}">
      <dsp:nvSpPr>
        <dsp:cNvPr id="0" name=""/>
        <dsp:cNvSpPr/>
      </dsp:nvSpPr>
      <dsp:spPr>
        <a:xfrm>
          <a:off x="1207832" y="2993120"/>
          <a:ext cx="5032148" cy="414798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solidFill>
            <a:schemeClr val="accent4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Трудовая деятельность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19981" y="3005269"/>
        <a:ext cx="5007850" cy="390500"/>
      </dsp:txXfrm>
    </dsp:sp>
    <dsp:sp modelId="{16D1D94F-B897-4C2A-A024-0FECCEEF7D37}">
      <dsp:nvSpPr>
        <dsp:cNvPr id="0" name=""/>
        <dsp:cNvSpPr/>
      </dsp:nvSpPr>
      <dsp:spPr>
        <a:xfrm rot="5153840">
          <a:off x="3679268" y="3426783"/>
          <a:ext cx="131579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18734"/>
            <a:satOff val="-7210"/>
            <a:lumOff val="-12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-5400000">
        <a:off x="3702466" y="3429676"/>
        <a:ext cx="82358" cy="92105"/>
      </dsp:txXfrm>
    </dsp:sp>
    <dsp:sp modelId="{CFCE9071-087C-4467-8959-45B1EAF24267}">
      <dsp:nvSpPr>
        <dsp:cNvPr id="0" name=""/>
        <dsp:cNvSpPr/>
      </dsp:nvSpPr>
      <dsp:spPr>
        <a:xfrm>
          <a:off x="1242300" y="3582909"/>
          <a:ext cx="5049449" cy="437511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Досуговая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деятельность (праздники, развлечения, викторины, конкурсы, КВН)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5114" y="3595723"/>
        <a:ext cx="5023821" cy="411883"/>
      </dsp:txXfrm>
    </dsp:sp>
    <dsp:sp modelId="{DB1FB53A-BF34-42E4-94F7-B3D1A3B2E1E6}">
      <dsp:nvSpPr>
        <dsp:cNvPr id="0" name=""/>
        <dsp:cNvSpPr/>
      </dsp:nvSpPr>
      <dsp:spPr>
        <a:xfrm rot="5400000">
          <a:off x="3709832" y="4028046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21856"/>
            <a:satOff val="-8412"/>
            <a:lumOff val="-151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4039485"/>
        <a:ext cx="82358" cy="80070"/>
      </dsp:txXfrm>
    </dsp:sp>
    <dsp:sp modelId="{2D64B1E1-7060-4D16-A306-4A0239150651}">
      <dsp:nvSpPr>
        <dsp:cNvPr id="0" name=""/>
        <dsp:cNvSpPr/>
      </dsp:nvSpPr>
      <dsp:spPr>
        <a:xfrm>
          <a:off x="1242300" y="4172935"/>
          <a:ext cx="5049449" cy="30502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solidFill>
            <a:schemeClr val="accent4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Познавательно-исследовательская деятельность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1234" y="4181869"/>
        <a:ext cx="5031581" cy="287160"/>
      </dsp:txXfrm>
    </dsp:sp>
    <dsp:sp modelId="{2743E1F2-63E9-48FE-AB15-EEB8612A403E}">
      <dsp:nvSpPr>
        <dsp:cNvPr id="0" name=""/>
        <dsp:cNvSpPr/>
      </dsp:nvSpPr>
      <dsp:spPr>
        <a:xfrm rot="5400000">
          <a:off x="3709832" y="4485589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24978"/>
            <a:satOff val="-9614"/>
            <a:lumOff val="-172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4497028"/>
        <a:ext cx="82358" cy="80070"/>
      </dsp:txXfrm>
    </dsp:sp>
    <dsp:sp modelId="{F066AB33-9E73-49FB-939E-2F56AFD3A3EE}">
      <dsp:nvSpPr>
        <dsp:cNvPr id="0" name=""/>
        <dsp:cNvSpPr/>
      </dsp:nvSpPr>
      <dsp:spPr>
        <a:xfrm>
          <a:off x="1242300" y="4630477"/>
          <a:ext cx="5049449" cy="305028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solidFill>
            <a:schemeClr val="accent6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Чтение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1234" y="4639411"/>
        <a:ext cx="5031581" cy="287160"/>
      </dsp:txXfrm>
    </dsp:sp>
    <dsp:sp modelId="{E24DFF2A-3846-41CC-90CF-41BA6FFA5BE3}">
      <dsp:nvSpPr>
        <dsp:cNvPr id="0" name=""/>
        <dsp:cNvSpPr/>
      </dsp:nvSpPr>
      <dsp:spPr>
        <a:xfrm rot="5400000">
          <a:off x="3709832" y="4943131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28101"/>
            <a:satOff val="-10815"/>
            <a:lumOff val="-19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4954570"/>
        <a:ext cx="82358" cy="80070"/>
      </dsp:txXfrm>
    </dsp:sp>
    <dsp:sp modelId="{C98E0692-EA24-4512-827B-A38E5B2C3AE2}">
      <dsp:nvSpPr>
        <dsp:cNvPr id="0" name=""/>
        <dsp:cNvSpPr/>
      </dsp:nvSpPr>
      <dsp:spPr>
        <a:xfrm>
          <a:off x="1222320" y="5088019"/>
          <a:ext cx="5089408" cy="471018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Сочинение писем и пожеланий заболевшим сверстникам и взрослым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36116" y="5101815"/>
        <a:ext cx="5061816" cy="443426"/>
      </dsp:txXfrm>
    </dsp:sp>
    <dsp:sp modelId="{DDD2C55E-9332-4700-AA54-88C7589A2700}">
      <dsp:nvSpPr>
        <dsp:cNvPr id="0" name=""/>
        <dsp:cNvSpPr/>
      </dsp:nvSpPr>
      <dsp:spPr>
        <a:xfrm rot="5400000">
          <a:off x="3709832" y="5566663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031223"/>
            <a:satOff val="-12017"/>
            <a:lumOff val="-21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5578102"/>
        <a:ext cx="82358" cy="80070"/>
      </dsp:txXfrm>
    </dsp:sp>
    <dsp:sp modelId="{F6FAA9C5-5CD8-4A7C-9244-9A5F7ED5E61A}">
      <dsp:nvSpPr>
        <dsp:cNvPr id="0" name=""/>
        <dsp:cNvSpPr/>
      </dsp:nvSpPr>
      <dsp:spPr>
        <a:xfrm>
          <a:off x="1218013" y="5711552"/>
          <a:ext cx="5098022" cy="259701"/>
        </a:xfrm>
        <a:prstGeom prst="roundRect">
          <a:avLst>
            <a:gd name="adj" fmla="val 10000"/>
          </a:avLst>
        </a:prstGeom>
        <a:solidFill>
          <a:srgbClr val="E9FF17"/>
        </a:solidFill>
        <a:ln>
          <a:solidFill>
            <a:srgbClr val="FFC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Игровая деятельность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25619" y="5719158"/>
        <a:ext cx="5082810" cy="2444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5E1A4-F9EA-4BE7-B2FA-4E15E282A81B}">
      <dsp:nvSpPr>
        <dsp:cNvPr id="0" name=""/>
        <dsp:cNvSpPr/>
      </dsp:nvSpPr>
      <dsp:spPr>
        <a:xfrm>
          <a:off x="4891471" y="3574477"/>
          <a:ext cx="2761308" cy="1682106"/>
        </a:xfrm>
        <a:prstGeom prst="roundRect">
          <a:avLst>
            <a:gd name="adj" fmla="val 10000"/>
          </a:avLst>
        </a:prstGeom>
        <a:solidFill>
          <a:srgbClr val="CCFFFF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Живая природа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Неживая природа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>
        <a:off x="5756814" y="4031953"/>
        <a:ext cx="1859016" cy="1187680"/>
      </dsp:txXfrm>
    </dsp:sp>
    <dsp:sp modelId="{4150D825-FC49-4888-AB39-76EDCCC283EE}">
      <dsp:nvSpPr>
        <dsp:cNvPr id="0" name=""/>
        <dsp:cNvSpPr/>
      </dsp:nvSpPr>
      <dsp:spPr>
        <a:xfrm>
          <a:off x="339614" y="3559674"/>
          <a:ext cx="3011349" cy="1682106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Эмоциональное благополучие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Любовь окружающих взрослых и сверстников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6564" y="4017151"/>
        <a:ext cx="2034044" cy="1187680"/>
      </dsp:txXfrm>
    </dsp:sp>
    <dsp:sp modelId="{2048512D-B67A-4B2E-AC9A-1684AEC7E51A}">
      <dsp:nvSpPr>
        <dsp:cNvPr id="0" name=""/>
        <dsp:cNvSpPr/>
      </dsp:nvSpPr>
      <dsp:spPr>
        <a:xfrm>
          <a:off x="4731704" y="17662"/>
          <a:ext cx="3045159" cy="1682106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Игровая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Познавательная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Трудовая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Творческая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Коммуникативная  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82202" y="54612"/>
        <a:ext cx="2057711" cy="1187680"/>
      </dsp:txXfrm>
    </dsp:sp>
    <dsp:sp modelId="{8E3D92DC-36F4-4A01-90E5-1127E78D5196}">
      <dsp:nvSpPr>
        <dsp:cNvPr id="0" name=""/>
        <dsp:cNvSpPr/>
      </dsp:nvSpPr>
      <dsp:spPr>
        <a:xfrm>
          <a:off x="235964" y="0"/>
          <a:ext cx="3091096" cy="1682106"/>
        </a:xfrm>
        <a:prstGeom prst="roundRect">
          <a:avLst>
            <a:gd name="adj" fmla="val 10000"/>
          </a:avLst>
        </a:prstGeom>
        <a:solidFill>
          <a:srgbClr val="FFFF99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Художественная литература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Изобразительное искусство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Музыка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Кино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2914" y="36950"/>
        <a:ext cx="2089867" cy="1187680"/>
      </dsp:txXfrm>
    </dsp:sp>
    <dsp:sp modelId="{260F438C-F251-4BD2-8C4F-CD44B4479B72}">
      <dsp:nvSpPr>
        <dsp:cNvPr id="0" name=""/>
        <dsp:cNvSpPr/>
      </dsp:nvSpPr>
      <dsp:spPr>
        <a:xfrm>
          <a:off x="1559958" y="299625"/>
          <a:ext cx="2275713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Художественные средства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26499" y="966279"/>
        <a:ext cx="1609172" cy="1609446"/>
      </dsp:txXfrm>
    </dsp:sp>
    <dsp:sp modelId="{5BC19586-2BBB-49DE-9554-057F2098D8AA}">
      <dsp:nvSpPr>
        <dsp:cNvPr id="0" name=""/>
        <dsp:cNvSpPr/>
      </dsp:nvSpPr>
      <dsp:spPr>
        <a:xfrm rot="5400000">
          <a:off x="3940997" y="299625"/>
          <a:ext cx="2276100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Собственная деятельность детей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940997" y="966279"/>
        <a:ext cx="1609446" cy="1609446"/>
      </dsp:txXfrm>
    </dsp:sp>
    <dsp:sp modelId="{C575C692-3AD8-4ACF-BA59-71C91E388796}">
      <dsp:nvSpPr>
        <dsp:cNvPr id="0" name=""/>
        <dsp:cNvSpPr/>
      </dsp:nvSpPr>
      <dsp:spPr>
        <a:xfrm rot="10800000">
          <a:off x="3940997" y="2680857"/>
          <a:ext cx="2276100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Природа 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3940997" y="2680857"/>
        <a:ext cx="1609446" cy="1609446"/>
      </dsp:txXfrm>
    </dsp:sp>
    <dsp:sp modelId="{1006B3EC-4E76-447C-AAA6-C4C040DBF2CA}">
      <dsp:nvSpPr>
        <dsp:cNvPr id="0" name=""/>
        <dsp:cNvSpPr/>
      </dsp:nvSpPr>
      <dsp:spPr>
        <a:xfrm rot="16200000">
          <a:off x="1559765" y="2680857"/>
          <a:ext cx="2276100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Окружающая обстановка (социум)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226419" y="2680857"/>
        <a:ext cx="1609446" cy="1609446"/>
      </dsp:txXfrm>
    </dsp:sp>
    <dsp:sp modelId="{7EB8B15E-6C6E-45DF-9B3F-858A76346A57}">
      <dsp:nvSpPr>
        <dsp:cNvPr id="0" name=""/>
        <dsp:cNvSpPr/>
      </dsp:nvSpPr>
      <dsp:spPr>
        <a:xfrm>
          <a:off x="3495502" y="2155199"/>
          <a:ext cx="785859" cy="68335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CC1514AF-7EE0-48F3-AD90-6F3D1F501350}">
      <dsp:nvSpPr>
        <dsp:cNvPr id="0" name=""/>
        <dsp:cNvSpPr/>
      </dsp:nvSpPr>
      <dsp:spPr>
        <a:xfrm rot="10800000">
          <a:off x="3495502" y="2418028"/>
          <a:ext cx="785859" cy="68335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7C0A8D-EF61-40CB-92D6-0DEDECCB16BF}">
      <dsp:nvSpPr>
        <dsp:cNvPr id="0" name=""/>
        <dsp:cNvSpPr/>
      </dsp:nvSpPr>
      <dsp:spPr>
        <a:xfrm rot="5400000">
          <a:off x="3873305" y="-1279965"/>
          <a:ext cx="1386023" cy="4297710"/>
        </a:xfrm>
        <a:prstGeom prst="round2SameRect">
          <a:avLst/>
        </a:prstGeom>
        <a:solidFill>
          <a:srgbClr val="FFFF99">
            <a:alpha val="90000"/>
          </a:srgbClr>
        </a:solidFill>
        <a:ln w="25400" cap="flat" cmpd="sng" algn="ctr">
          <a:solidFill>
            <a:srgbClr val="FFC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Упражнения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Поручения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Требование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Воспитывающие ситуации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Положительный пример взрослого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417462" y="243538"/>
        <a:ext cx="4230050" cy="1250703"/>
      </dsp:txXfrm>
    </dsp:sp>
    <dsp:sp modelId="{468B863D-519B-45D9-9843-30DAD69CE8ED}">
      <dsp:nvSpPr>
        <dsp:cNvPr id="0" name=""/>
        <dsp:cNvSpPr/>
      </dsp:nvSpPr>
      <dsp:spPr>
        <a:xfrm>
          <a:off x="0" y="2625"/>
          <a:ext cx="2417461" cy="173252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Формирование нравственного поведения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4575" y="87200"/>
        <a:ext cx="2248311" cy="1563379"/>
      </dsp:txXfrm>
    </dsp:sp>
    <dsp:sp modelId="{D27E40D8-2D33-45E8-AA95-E79BF2ADB1DD}">
      <dsp:nvSpPr>
        <dsp:cNvPr id="0" name=""/>
        <dsp:cNvSpPr/>
      </dsp:nvSpPr>
      <dsp:spPr>
        <a:xfrm rot="5400000">
          <a:off x="3873305" y="539189"/>
          <a:ext cx="1386023" cy="4297710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rgbClr val="00B0F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Объяснение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Внушение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Просьба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Этическая беседа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Пример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417462" y="2062692"/>
        <a:ext cx="4230050" cy="1250703"/>
      </dsp:txXfrm>
    </dsp:sp>
    <dsp:sp modelId="{9AA0C9EB-2ACD-4698-97DD-2B436A0F2B6D}">
      <dsp:nvSpPr>
        <dsp:cNvPr id="0" name=""/>
        <dsp:cNvSpPr/>
      </dsp:nvSpPr>
      <dsp:spPr>
        <a:xfrm>
          <a:off x="0" y="1821780"/>
          <a:ext cx="2417461" cy="173252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lumMod val="7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Формирование нравственного сознания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4575" y="1906355"/>
        <a:ext cx="2248311" cy="1563379"/>
      </dsp:txXfrm>
    </dsp:sp>
    <dsp:sp modelId="{18C9422B-141E-406E-A29B-A0414D8AB4EA}">
      <dsp:nvSpPr>
        <dsp:cNvPr id="0" name=""/>
        <dsp:cNvSpPr/>
      </dsp:nvSpPr>
      <dsp:spPr>
        <a:xfrm rot="5400000">
          <a:off x="3873305" y="2358345"/>
          <a:ext cx="1386023" cy="429771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5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Поощрение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Соревнование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Одобрение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Награждение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417462" y="3881848"/>
        <a:ext cx="4230050" cy="1250703"/>
      </dsp:txXfrm>
    </dsp:sp>
    <dsp:sp modelId="{38FE249C-D142-4766-B0A6-AB9DFE21C32D}">
      <dsp:nvSpPr>
        <dsp:cNvPr id="0" name=""/>
        <dsp:cNvSpPr/>
      </dsp:nvSpPr>
      <dsp:spPr>
        <a:xfrm>
          <a:off x="0" y="3640935"/>
          <a:ext cx="2417461" cy="173252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Методы стимулирования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4575" y="3725510"/>
        <a:ext cx="2248311" cy="15633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E660D0-840D-4702-BCE7-660D43DD9B04}">
      <dsp:nvSpPr>
        <dsp:cNvPr id="0" name=""/>
        <dsp:cNvSpPr/>
      </dsp:nvSpPr>
      <dsp:spPr>
        <a:xfrm>
          <a:off x="1700274" y="646784"/>
          <a:ext cx="4329665" cy="4329665"/>
        </a:xfrm>
        <a:prstGeom prst="blockArc">
          <a:avLst>
            <a:gd name="adj1" fmla="val 11793865"/>
            <a:gd name="adj2" fmla="val 1616190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4E0EE-81F5-437A-9D83-6AB4755A89F6}">
      <dsp:nvSpPr>
        <dsp:cNvPr id="0" name=""/>
        <dsp:cNvSpPr/>
      </dsp:nvSpPr>
      <dsp:spPr>
        <a:xfrm>
          <a:off x="1691014" y="677086"/>
          <a:ext cx="4329665" cy="4329665"/>
        </a:xfrm>
        <a:prstGeom prst="blockArc">
          <a:avLst>
            <a:gd name="adj1" fmla="val 7901511"/>
            <a:gd name="adj2" fmla="val 11845375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5162A-E25C-46C0-B999-FC96A49D5458}">
      <dsp:nvSpPr>
        <dsp:cNvPr id="0" name=""/>
        <dsp:cNvSpPr/>
      </dsp:nvSpPr>
      <dsp:spPr>
        <a:xfrm>
          <a:off x="1747685" y="729448"/>
          <a:ext cx="4329665" cy="4329665"/>
        </a:xfrm>
        <a:prstGeom prst="blockArc">
          <a:avLst>
            <a:gd name="adj1" fmla="val 2796597"/>
            <a:gd name="adj2" fmla="val 8026951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AA0EE-5BE3-4969-898A-5E98984C1AC4}">
      <dsp:nvSpPr>
        <dsp:cNvPr id="0" name=""/>
        <dsp:cNvSpPr/>
      </dsp:nvSpPr>
      <dsp:spPr>
        <a:xfrm>
          <a:off x="1716852" y="759193"/>
          <a:ext cx="4329665" cy="4329665"/>
        </a:xfrm>
        <a:prstGeom prst="blockArc">
          <a:avLst>
            <a:gd name="adj1" fmla="val 20326203"/>
            <a:gd name="adj2" fmla="val 272695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CA3738-CC04-434A-B8D2-42AE95D21CFD}">
      <dsp:nvSpPr>
        <dsp:cNvPr id="0" name=""/>
        <dsp:cNvSpPr/>
      </dsp:nvSpPr>
      <dsp:spPr>
        <a:xfrm>
          <a:off x="1676838" y="646914"/>
          <a:ext cx="4329665" cy="4329665"/>
        </a:xfrm>
        <a:prstGeom prst="blockArc">
          <a:avLst>
            <a:gd name="adj1" fmla="val 16200000"/>
            <a:gd name="adj2" fmla="val 2052000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60E57-CE68-4FE4-9DDC-0062620BAD40}">
      <dsp:nvSpPr>
        <dsp:cNvPr id="0" name=""/>
        <dsp:cNvSpPr/>
      </dsp:nvSpPr>
      <dsp:spPr>
        <a:xfrm>
          <a:off x="2846568" y="1816644"/>
          <a:ext cx="1990205" cy="1990205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Нравственное качество</a:t>
          </a:r>
          <a:endParaRPr lang="ru-RU" sz="1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38027" y="2108103"/>
        <a:ext cx="1407287" cy="1407287"/>
      </dsp:txXfrm>
    </dsp:sp>
    <dsp:sp modelId="{C6EE899F-A1C2-451C-8F20-A8C4BA2AC745}">
      <dsp:nvSpPr>
        <dsp:cNvPr id="0" name=""/>
        <dsp:cNvSpPr/>
      </dsp:nvSpPr>
      <dsp:spPr>
        <a:xfrm>
          <a:off x="2833557" y="495"/>
          <a:ext cx="2016227" cy="1393143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Знания и представления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28827" y="204516"/>
        <a:ext cx="1425687" cy="985101"/>
      </dsp:txXfrm>
    </dsp:sp>
    <dsp:sp modelId="{4B027848-C206-4364-B476-034FE1ACA280}">
      <dsp:nvSpPr>
        <dsp:cNvPr id="0" name=""/>
        <dsp:cNvSpPr/>
      </dsp:nvSpPr>
      <dsp:spPr>
        <a:xfrm>
          <a:off x="4864701" y="1508234"/>
          <a:ext cx="1976299" cy="1300081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Мотивы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54123" y="1698626"/>
        <a:ext cx="1397455" cy="919297"/>
      </dsp:txXfrm>
    </dsp:sp>
    <dsp:sp modelId="{DED93512-CBC2-4675-8436-E8019135FA7C}">
      <dsp:nvSpPr>
        <dsp:cNvPr id="0" name=""/>
        <dsp:cNvSpPr/>
      </dsp:nvSpPr>
      <dsp:spPr>
        <a:xfrm>
          <a:off x="4392493" y="3744416"/>
          <a:ext cx="1945455" cy="137318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Чувства и отношения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77398" y="3945514"/>
        <a:ext cx="1375645" cy="970984"/>
      </dsp:txXfrm>
    </dsp:sp>
    <dsp:sp modelId="{626BC578-4C9D-41D6-A9BE-405041738532}">
      <dsp:nvSpPr>
        <dsp:cNvPr id="0" name=""/>
        <dsp:cNvSpPr/>
      </dsp:nvSpPr>
      <dsp:spPr>
        <a:xfrm>
          <a:off x="1440157" y="3744418"/>
          <a:ext cx="2018331" cy="1353202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Навыки и привычки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35735" y="3942590"/>
        <a:ext cx="1427175" cy="956858"/>
      </dsp:txXfrm>
    </dsp:sp>
    <dsp:sp modelId="{CA5892C6-6F0B-443B-889A-0F1F296FAAA3}">
      <dsp:nvSpPr>
        <dsp:cNvPr id="0" name=""/>
        <dsp:cNvSpPr/>
      </dsp:nvSpPr>
      <dsp:spPr>
        <a:xfrm>
          <a:off x="799543" y="1512164"/>
          <a:ext cx="2077288" cy="1393143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Поступки и поведение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03755" y="1716185"/>
        <a:ext cx="1468864" cy="985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type="pieWedge" r:blip="" rot="90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type="pieWedge" r:blip="" rot="90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type="pieWedge" r:blip="" rot="180">
                  <dgm:adjLst/>
                </dgm:shape>
              </dgm:if>
              <dgm:else name="Name40">
                <dgm:shape xmlns:r="http://schemas.openxmlformats.org/officeDocument/2006/relationships" type="pieWedge" r:blip="" rot="270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type="pieWedge" r:blip="" rot="270">
                  <dgm:adjLst/>
                </dgm:shape>
              </dgm:if>
              <dgm:else name="Name43">
                <dgm:shape xmlns:r="http://schemas.openxmlformats.org/officeDocument/2006/relationships" type="pieWedge" r:blip="" rot="180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type="leftCircularArrow" r:blip="" rot="180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type="circularArrow" r:blip="" rot="180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dstNode" val="node"/>
                    <dgm:param type="begSty" val="noArr"/>
                    <dgm:param type="endSty" val="noArr"/>
                    <dgm:param type="connRout" val="curve"/>
                    <dgm:param type="begPts" val="ctr"/>
                    <dgm:param type="endPts" val="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srcNode" val="dummyConnPt"/>
                    <dgm:param type="dstNode" val="dummyConnPt"/>
                    <dgm:param type="begSty" val="noArr"/>
                    <dgm:param type="endSty" val="noArr"/>
                    <dgm:param type="connRout" val="longCurve"/>
                    <dgm:param type="begPts" val="bCtr"/>
                    <dgm:param type="endPts" val="t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ru-RU" altLang="ru-RU" dirty="0"/>
              <a:t>Образец заголовка</a:t>
            </a:r>
            <a:endParaRPr lang="ru-RU" altLang="ru-RU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ru-RU" dirty="0"/>
              <a:t>Образец текста</a:t>
            </a:r>
            <a:endParaRPr lang="ru-RU" altLang="ru-RU" dirty="0"/>
          </a:p>
          <a:p>
            <a:pPr lvl="1"/>
            <a:r>
              <a:rPr lang="ru-RU" altLang="ru-RU" dirty="0"/>
              <a:t>Второй уровень</a:t>
            </a:r>
            <a:endParaRPr lang="ru-RU" altLang="ru-RU" dirty="0"/>
          </a:p>
          <a:p>
            <a:pPr lvl="2"/>
            <a:r>
              <a:rPr lang="ru-RU" altLang="ru-RU" dirty="0"/>
              <a:t>Третий уровень</a:t>
            </a:r>
            <a:endParaRPr lang="ru-RU" altLang="ru-RU" dirty="0"/>
          </a:p>
          <a:p>
            <a:pPr lvl="3"/>
            <a:r>
              <a:rPr lang="ru-RU" altLang="ru-RU" dirty="0"/>
              <a:t>Четвертый уровень</a:t>
            </a:r>
            <a:endParaRPr lang="ru-RU" altLang="ru-RU" dirty="0"/>
          </a:p>
          <a:p>
            <a:pPr lvl="4"/>
            <a:r>
              <a:rPr lang="ru-RU" altLang="ru-RU" dirty="0"/>
              <a:t>Пятый уровень</a:t>
            </a:r>
            <a:endParaRPr lang="ru-RU" alt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F3FB58D-BDEF-4877-A54D-2118A38503F7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A506C1-EC85-4FE4-ADB9-F5B6DDF01D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144462"/>
          </a:xfrm>
          <a:ln/>
        </p:spPr>
        <p:txBody>
          <a:bodyPr vert="horz" wrap="square" lIns="91440" tIns="45720" rIns="91440" bIns="45720" anchor="ctr"/>
          <a:p>
            <a:pPr eaLnBrk="1" hangingPunct="1">
              <a:buClrTx/>
              <a:buSzTx/>
              <a:buFontTx/>
            </a:pPr>
            <a:endParaRPr lang="ru-RU" altLang="ru-RU" sz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361950" y="428625"/>
            <a:ext cx="8360410" cy="6000750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1" u="none" strike="noStrike" kern="1200" cap="all" spc="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Нравственно - патриотическое воспитание детей </a:t>
            </a:r>
            <a:endParaRPr kumimoji="0" lang="ru-RU" sz="3200" b="1" i="1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1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Дошкольного возраста</a:t>
            </a:r>
            <a:endParaRPr kumimoji="0" lang="ru-RU" sz="32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1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                    </a:t>
            </a:r>
            <a:endParaRPr kumimoji="0" lang="ru-RU" sz="32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600" b="1" i="1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Старший воспитатель</a:t>
            </a:r>
            <a:endParaRPr kumimoji="0" lang="ru-RU" sz="16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1600" b="1" i="1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C</a:t>
            </a:r>
            <a:r>
              <a:rPr kumimoji="0" lang="ru-RU" sz="1600" b="1" i="1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.Г.Ямщикова  </a:t>
            </a:r>
            <a:endParaRPr kumimoji="0" lang="ru-RU" sz="3200" b="1" i="1" u="none" strike="noStrike" kern="120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1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              </a:t>
            </a:r>
            <a:endParaRPr kumimoji="0" lang="ru-RU" sz="3200" b="1" i="1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pic>
        <p:nvPicPr>
          <p:cNvPr id="2052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3" y="3541713"/>
            <a:ext cx="4214812" cy="2816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267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00113" y="692150"/>
            <a:ext cx="7632700" cy="5689600"/>
          </a:xfrm>
          <a:ln/>
        </p:spPr>
        <p:txBody>
          <a:bodyPr vert="horz" wrap="square" lIns="91440" tIns="45720" rIns="91440" bIns="45720" anchor="t"/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Механизм нравственного становления личности: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827584" y="1196752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269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2875" y="4214813"/>
            <a:ext cx="1928813" cy="2500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0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5188" y="4214813"/>
            <a:ext cx="1714500" cy="23574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288" y="285750"/>
            <a:ext cx="7391400" cy="6096000"/>
          </a:xfrm>
        </p:spPr>
        <p:txBody>
          <a:bodyPr vert="horz" wrap="square" lIns="91440" tIns="45720" rIns="91440" bIns="45720" numCol="1" rtlCol="0" anchor="t" anchorCtr="0" compatLnSpc="1"/>
          <a:p>
            <a:pPr eaLnBrk="1" hangingPunct="1">
              <a:buClrTx/>
              <a:buSzTx/>
            </a:pPr>
            <a:r>
              <a:rPr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Условия реализации </a:t>
            </a:r>
            <a:endParaRPr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r>
              <a:rPr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создание предметно-развивающей среды (уголок русской культуры, символика государства и др.)</a:t>
            </a: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r>
              <a:rPr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опора на личный опыт, ближайшее окружение (от любви к дому -до любви к Родине и т.д.);</a:t>
            </a: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r>
              <a:rPr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эмоциональная окрашенность, воздействие на чувства ребенка;</a:t>
            </a: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r>
              <a:rPr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взаимодействие трех компонентов: интеллектуального, чувственно- эмоционального и действенно-практического (узнавать-созерцать-созидать);</a:t>
            </a: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r>
              <a:rPr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организация творческой деятельности как средства выражения чувств и эмоций ( изо, драматизация, концерты и выступления перед публикой и др.);</a:t>
            </a: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r>
              <a:rPr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сотрудничество с семьей</a:t>
            </a: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ClrTx/>
              <a:buSzTx/>
              <a:buChar char="•"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sz="2400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12292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188" y="4857750"/>
            <a:ext cx="1928812" cy="185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31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625" y="549275"/>
            <a:ext cx="8104188" cy="5832475"/>
          </a:xfrm>
          <a:ln/>
        </p:spPr>
        <p:txBody>
          <a:bodyPr vert="horz" wrap="square" lIns="91440" tIns="45720" rIns="91440" bIns="45720" anchor="t"/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«Только тот, кто любит, ценит и уважает накопленное и сохраненное предшествующим поколением, может любить Родину, узнать ее, стать подлинным патриотом»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С.Михалков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33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625" y="285750"/>
            <a:ext cx="8104188" cy="6096000"/>
          </a:xfrm>
          <a:ln/>
        </p:spPr>
        <p:txBody>
          <a:bodyPr vert="horz" wrap="square" lIns="91440" tIns="45720" rIns="91440" bIns="45720" anchor="t"/>
          <a:p>
            <a:pPr>
              <a:spcBef>
                <a:spcPct val="0"/>
              </a:spcBef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Игровой сеанс ко Дню космонавтики для подготовительной группы</a:t>
            </a:r>
            <a:endParaRPr lang="ru-RU" altLang="ru-RU" sz="2400" b="1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ru-RU" altLang="ru-RU" sz="20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«Познание начинается с удивления» — утверждал древнегреческий философ Аристотель. Тема космоса всегда вызывала интерес, удивление и внимание детей. Но часто она дается дошкольникам или очень сложно, или с переносом в фантастику. А надо выдержать эту грань: рассказать о реальных событиях и фактах, но в игровой форме, чтобы у детей не пропал интерес и они не придумали лишнего. </a:t>
            </a:r>
            <a:endParaRPr lang="ru-RU" altLang="ru-RU" sz="2000" i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Цели игрового сеанса:</a:t>
            </a:r>
            <a:r>
              <a:rPr lang="ru-RU" altLang="ru-RU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активизировать познавательную деятельность старших дошкольников, расширить кругозор.</a:t>
            </a: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Продолжительность: 30–40 минут.</a:t>
            </a: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Музыкальное сопровождение:</a:t>
            </a:r>
            <a:r>
              <a:rPr lang="ru-RU" altLang="ru-RU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А. Рыбников «Млечный путь» (из к/ф «Большое космическое путешествие»), «Свет звезд» (из к/ф «Через тернии к звездам»), «Тема мечты» (из к/ф «Полет с космонавтом»); А. Зацепин — музыка к мультфильму «Тайна третьей планеты».</a:t>
            </a: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36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>
              <a:buClrTx/>
              <a:buSzTx/>
            </a:pPr>
            <a:r>
              <a:rPr lang="ru-RU" altLang="ru-RU" sz="14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Ход игрового сеанса</a:t>
            </a:r>
            <a:endParaRPr lang="ru-RU" altLang="ru-RU" sz="1400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1. Приветствие</a:t>
            </a:r>
            <a:endParaRPr lang="ru-RU" altLang="ru-RU" sz="140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Задача: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настроить детей на работу.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Предложите детям поздороваться необычным способом — как ракета. Для этого попросите их приготовиться к старту (присесть), после обратного отсчета и команды «Пуск!» взлететь (подпрыгнуть) и при этом издать звук ракеты (например, у-у-у-у-у). Приветствие можно повторить несколько раз.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2. Интеллектуальная разминка</a:t>
            </a:r>
            <a:endParaRPr lang="ru-RU" altLang="ru-RU" sz="140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активизировать умственную деятельность детей, память, развить мышление, внимание.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Материалы: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карточки со «спрятанными» словами, знаки космонавтов (в виде различных небесных светил, ракет, звездолетов и т. п.), вырезанные из картона или другого материала.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Разделите детей на группы. Каждой раздайте карточки с буквами. Задача — найти все спрятанные в карточке слова. Время на выполнение задания — 5 минут.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15364" name="Таблица 15363"/>
          <p:cNvGraphicFramePr/>
          <p:nvPr/>
        </p:nvGraphicFramePr>
        <p:xfrm>
          <a:off x="1143000" y="3214688"/>
          <a:ext cx="5857875" cy="2682875"/>
        </p:xfrm>
        <a:graphic>
          <a:graphicData uri="http://schemas.openxmlformats.org/drawingml/2006/table">
            <a:tbl>
              <a:tblPr/>
              <a:tblGrid>
                <a:gridCol w="650875"/>
                <a:gridCol w="650875"/>
                <a:gridCol w="650875"/>
                <a:gridCol w="650875"/>
                <a:gridCol w="650875"/>
                <a:gridCol w="650875"/>
                <a:gridCol w="650875"/>
                <a:gridCol w="650875"/>
                <a:gridCol w="650875"/>
              </a:tblGrid>
              <a:tr h="447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Я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575"/>
                        </a:lnSpc>
                        <a:buNone/>
                      </a:pPr>
                      <a:r>
                        <a:rPr sz="1200" b="1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altLang="en-US" sz="1100" dirty="0"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304800" marT="121949" marB="12194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387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После того как дети завершат задание и озвучат ответы, попросите их ответить на </a:t>
            </a: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вопросы: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вы думаете, какой теме будет посвящено наше занятие?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Какой праздник мы отмечаем 12 апреля?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называют людей, которые летают в космос?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 вы хотели бы стать космонавтами?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Раздайте каждому участнику группы, которая первой выполнила задание (или больше всех за отведенное время нашла «спрятанных» слов), знак космонавтов.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3. Игра «Отбор в отряд космонавтов»</a:t>
            </a:r>
            <a:endParaRPr lang="ru-RU" altLang="ru-RU" sz="140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активизировать физическую деятельность, развить мелкую моторику, снять мышечные зажимы, развить воображение, ввести в игровую ситуацию, дать детям возможность попробовать себя в необычной ситуации, проверить свои силы и возможности, создать положительный эмоциональный фон.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Материалы и оборудование: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прочная небольшая дощечка, небольшое полено; коробка с мелкими предметами (спичками, бусинами, горохом, фасолью, мелкими игрушками), шерстяные носки (несколько пар); листы бумаги, карандаши; знаки космонавтов.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Каждый из вас в будущем может стать космонавтом и долететь до неизвестных пока звезд и планет. Но труд космонавтов очень сложный, требует от них быть внимательными и ловкими, уметь находить выход из трудных ситуаций, быть готовыми ко многим испытаниям. Поэтому прежде чем полететь, космонавты долго и много тренируются на земле. Сейчас я вам предлагаю пройти несколько испытаний, чтобы попасть в отряд космонавтов. Готовы?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«Держим равновесие».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На полено положите дощечку, предложите каждому желающему встать на нее и простоять в таком положении сначала с поддержкой, потом без нее. Тем участникам, кто дольше всех продержится без поддержки, выдайте знаки космонавтов. Обязательно страхуйте детей.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«Работаем в открытом космосе».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Расскажите детям о том, что космонавтам нелегко работать в открытом космосе, особенно когда на руках надеты специальные перчатки. Предложите им по очереди вынуть из коробки различные мелкие предметы. При этом на руках у них должны быть шерстяные носки. Самым ловким и быстрым раздайте знаки космонавтов.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«В невесомости».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Один ребенок ложится на пол, два других держат над ним лист бумаги. Задача ребенка на полу — в таком положении нарисовать что-либо на космическую тему. Раздайте знаки космонавтов всем художникам.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741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 algn="l" fontAlgn="t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Подобные задания позволяют ребенку испытать себя в необычных ситуациях, понять, на что   </a:t>
            </a: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fontAlgn="t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он способен. Главное — позитивно реагируйте даже на неудачи дошкольника, тем самым подавая    </a:t>
            </a: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fontAlgn="t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пример поведения остальным воспитанникам. Дети должны понять, что, во-первых, если что-то  </a:t>
            </a: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fontAlgn="t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не получилось с первого раза, то получится со второго или третьего. Во-вторых, в жизни  </a:t>
            </a: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fontAlgn="t">
              <a:spcBef>
                <a:spcPct val="0"/>
              </a:spcBef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невозможно уметь все и это нормально. Надо искать свое призвание.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Ребята, я вижу, все вы готовы стать космонавтами. Поэтому предлагаю вам еще одно задание: я буду читать текст, а вы к каждому предложению придумайте соответствующие движения.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примера сначала предложите детям повторить за вами движения.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 хочу стать космонавтом                 </a:t>
            </a:r>
            <a:r>
              <a:rPr lang="ru-RU" altLang="ru-RU" sz="14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Поднять руки вверх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Надеваю я скафандр                           </a:t>
            </a:r>
            <a:r>
              <a:rPr lang="ru-RU" altLang="ru-RU" sz="14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Присесть и медленно подняться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Полечу я на ракете                              </a:t>
            </a:r>
            <a:r>
              <a:rPr lang="ru-RU" altLang="ru-RU" sz="14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Соединить руки над головой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 открою все планеты                       </a:t>
            </a:r>
            <a:r>
              <a:rPr lang="ru-RU" altLang="ru-RU" sz="14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Обвести руками большой круг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Текст прочитайте три раза: первый — медленно, второй — чуть быстрее и третий — быстро.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4. Игра «Собираемся в полет»</a:t>
            </a:r>
            <a:endParaRPr lang="ru-RU" altLang="ru-RU" sz="140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расширить словарный запас, развить мышление, смекалку, быстроту реакции, активизировать память и внимание; создать положительный эмоциональный фон.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Оборудование: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мяч.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Дети встают в круг. Задача — перебрасывать мяч друг другу. При этом тот, кто бросает мяч, называет предмет, который понадобится во время полета в космос.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Примечание.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Поскольку действовать в игре надо быстро, ответы порой получаются самые неожиданные — от яблок до телевизоров и кроватей. Это вызывает смех, у детей повышается настроение, они чувствуют себя раскрепощенней. Знаки космонавтов можно дать не только за верные ответы, но и за оригинальные — при условии, что ребенок придумает, как неординарно можно использовать в космосе предложенный им предмет.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17412" name="Рисунок 4" descr="http://e.profkiosk.ru/service_tbn2/lga4p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0"/>
            <a:ext cx="285750" cy="952500"/>
          </a:xfrm>
          <a:prstGeom prst="rect">
            <a:avLst/>
          </a:prstGeom>
          <a:noFill/>
          <a:ln w="28575" cap="flat" cmpd="sng">
            <a:solidFill>
              <a:srgbClr val="7030A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843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>
              <a:buClrTx/>
              <a:buSzTx/>
            </a:pP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5. Опыт «Реактивный шарик»</a:t>
            </a:r>
            <a:endParaRPr lang="ru-RU" altLang="ru-RU" sz="140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вызвать интерес к познанию мира, расширить знания о космосе, активизировать экспериментальную деятельность.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Материалы и оборудование: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воздушный шарик (желательно продолговатой формы), соломинка для напитков, нитка, прищепка, скотч, два стула. Модель для опыта можно подготовить заранее.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Примечание.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Опыт лучше сопроводить показом фильма о запуске ракеты.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Ребята, а на чем мы с вами полетим в космос?.. А хотите узнать, почему ракета летает?.. Знаете ли вы, что такое реактивное движение? В отличие от обычного движения, например когда машина отталкивается колесами от дороги, при таком движении нет необходимости от чего-либо «отталкиваться». Движение вперед происходит за счет того, что часть предмета отбрасывается назад. Чтобы ракета летела вперед, раскаленные газы выбрасываются назад. Ракеты у нас нет, но мы можем заменить ее воздушным шариком.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Ход опыта.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Пропустите через соломинку нитку и хорошо натяните ее между двумя стульями, она не должна провисать. Надуйте воздушный шарик и зажмите его прищепкой. С двух сторон прикрепите шарик к соломинке с помощью скотча. Подвиньте его к одному концу нитки. Зажатое прищепкой горлышко должно быть направлено к стулу. Снимите прищепку с шарика. Он очень быстро станет передвигаться по нитке.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Ребята, знаете, почему так происходит?.. Стенки шарика давят, и воздух выходит наружу. Таким образом, движение в одном направлении порождает движение в другом: воздух — назад, а шарик — вперед.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945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6. Игра-исследование «Наша Солнечная система»</a:t>
            </a:r>
            <a:endParaRPr lang="ru-RU" altLang="ru-RU" sz="140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развить смекалку, память, мышление; расширить знания детей о космосе; активизировать словарный запас, экспериментальную деятельность.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Материалы и оборудование: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плакат-модель Солнечной системы (без изображения на нем планет), заготовки восьми планет с названиями.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Педагог: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Мы с вами уже знаем, что в космосе есть звезды. А какие еще небесные тела там есть?.. Правильно — планеты. Кто из вас знает, сколько всего планет в нашей Солнечной системе?.. Давайте попробуем запомнить их названия и порядок расположения.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 Луне жил звездочет,</a:t>
            </a:r>
            <a:b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 планетам вел подсчет.</a:t>
            </a:r>
            <a:b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Меркурий — раз, Венера — два,</a:t>
            </a:r>
            <a:b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Три — Земля, четыре — Марс,</a:t>
            </a:r>
            <a:b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Пять — Юпитер, шесть — Сатурн,</a:t>
            </a:r>
            <a:b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Семь — Уран, восьмой — Нептун.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Рекомендации.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На данном этапе дайте короткую информацию о каждой планете с привязкой к ней либо опыта, либо игры — так информация закрепится в памяти дошкольников. Попросите детей отметить каждую изученную планету на модели Солнечной системы. Не забудьте поощрить активных участников знаками космонавтов.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Идеи для игры-исследования «Наша Солнечная система»</a:t>
            </a:r>
            <a:endParaRPr lang="ru-RU" alt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На Меркурии очень жарко. Температура может достигать свыше четырехсот градусов по Цельсию. — Попросите детей перечислить, какие горячие предметы есть у них дома? Или предложите им с помощью фольги и других подручных материалов смастерить костюм, который позволит спастись от жара планеты.</a:t>
            </a:r>
            <a:endParaRPr lang="ru-RU" alt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Венера укутана слоем плотных облаков, состоящих в основном из серы и углекислого газа. Считается, что это из-за извержений вулканов, которые происходят на планете постоянно. — Проведите простой химический опыт «Вулкан» (с помощью соды и уксуса). Или предложите детям игру — на ощупь (или с закрытыми глазами) определить, какие предметы лежат в мешке.</a:t>
            </a:r>
            <a:endParaRPr lang="ru-RU" alt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На Марсе есть железо и вода. — Проведите опыт с водой и скрепками (в полную рюмку накидываем скрепки, а вода не выливается).</a:t>
            </a:r>
            <a:endParaRPr lang="ru-RU" alt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Вихри на Юпитере придают планете неповторимые красочные узоры. — Предложите детям сделать узоры на молоке (для этого опыта понадобятся молоко, пищевые красители, жидкое моющее средство, ватные палочки, тарелки).</a:t>
            </a:r>
            <a:endParaRPr lang="ru-RU" alt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048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>
              <a:spcBef>
                <a:spcPct val="0"/>
              </a:spcBef>
              <a:buClrTx/>
              <a:buSzTx/>
            </a:pP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20484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8650"/>
            <a:ext cx="9144000" cy="5600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144462"/>
          </a:xfrm>
          <a:ln/>
        </p:spPr>
        <p:txBody>
          <a:bodyPr vert="horz" wrap="square" lIns="91440" tIns="45720" rIns="91440" bIns="45720" anchor="ctr"/>
          <a:p>
            <a:pPr eaLnBrk="1" hangingPunct="1">
              <a:buClrTx/>
              <a:buSzTx/>
              <a:buFontTx/>
            </a:pPr>
            <a:endParaRPr lang="ru-RU" altLang="ru-RU" sz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5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57750"/>
            <a:ext cx="2500313" cy="2000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/>
          <p:nvPr/>
        </p:nvSpPr>
        <p:spPr bwMode="auto">
          <a:xfrm>
            <a:off x="457200" y="357188"/>
            <a:ext cx="8229600" cy="5768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R="0" algn="ctr" defTabSz="914400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defRPr/>
            </a:pPr>
            <a:r>
              <a:rPr kumimoji="0" lang="ru-RU" sz="6000" b="1" kern="1200" cap="none" spc="0" normalizeH="0" baseline="0" noProof="0" dirty="0">
                <a:solidFill>
                  <a:srgbClr val="002060"/>
                </a:solidFill>
                <a:latin typeface="Century" pitchFamily="18" charset="0"/>
                <a:ea typeface="+mn-ea"/>
                <a:cs typeface="+mn-cs"/>
              </a:rPr>
              <a:t>"Рыбам вода, птицам воздух, а человеку отчизна вселенный круг".</a:t>
            </a:r>
            <a:br>
              <a:rPr kumimoji="0" lang="ru-RU" sz="6000" b="1" kern="1200" cap="none" spc="0" normalizeH="0" baseline="0" noProof="0" dirty="0">
                <a:solidFill>
                  <a:srgbClr val="002060"/>
                </a:solidFill>
                <a:latin typeface="Century" pitchFamily="18" charset="0"/>
                <a:ea typeface="+mn-ea"/>
                <a:cs typeface="+mn-cs"/>
              </a:rPr>
            </a:br>
            <a:r>
              <a:rPr kumimoji="0" lang="ru-RU" sz="6000" b="1" kern="1200" cap="none" spc="0" normalizeH="0" baseline="0" noProof="0" dirty="0">
                <a:solidFill>
                  <a:srgbClr val="002060"/>
                </a:solidFill>
                <a:latin typeface="Century" pitchFamily="18" charset="0"/>
                <a:ea typeface="+mn-ea"/>
                <a:cs typeface="+mn-cs"/>
              </a:rPr>
              <a:t>Русская пословица</a:t>
            </a:r>
            <a:endParaRPr kumimoji="0" lang="ru-RU" sz="6000" b="1" kern="1200" cap="none" spc="0" normalizeH="0" baseline="0" noProof="0" dirty="0">
              <a:solidFill>
                <a:srgbClr val="002060"/>
              </a:solidFill>
              <a:latin typeface="Century" pitchFamily="18" charset="0"/>
              <a:ea typeface="+mn-ea"/>
              <a:cs typeface="+mn-cs"/>
            </a:endParaRPr>
          </a:p>
          <a:p>
            <a:pPr marR="0" algn="just" defTabSz="914400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defRPr/>
            </a:pPr>
            <a:endParaRPr kumimoji="0" lang="ru-RU" sz="3200" i="1" kern="1200" cap="none" spc="0" normalizeH="0" baseline="0" noProof="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1507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8" y="0"/>
            <a:ext cx="8104187" cy="6643688"/>
          </a:xfrm>
          <a:ln/>
        </p:spPr>
        <p:txBody>
          <a:bodyPr vert="horz" wrap="square" lIns="91440" tIns="45720" rIns="91440" bIns="45720" anchor="t"/>
          <a:p>
            <a:pPr>
              <a:buClrTx/>
              <a:buSzTx/>
            </a:pPr>
            <a:endParaRPr lang="ru-RU" altLang="ru-RU" sz="1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ClrTx/>
              <a:buSzTx/>
            </a:pPr>
            <a:r>
              <a:rPr lang="ru-RU" altLang="ru-RU" sz="1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7. «Моя Планета»</a:t>
            </a:r>
            <a:endParaRPr lang="ru-RU" altLang="ru-RU" sz="1400" b="1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 </a:t>
            </a: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развить мелкую моторику, умение осознавать и выражать свое отношение к теме через художественные средства;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развить воображение и фантазию, активизировать творческую деятельность.</a:t>
            </a:r>
            <a:endParaRPr lang="ru-RU" altLang="ru-RU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>
              <a:buClrTx/>
              <a:buSzTx/>
            </a:pPr>
            <a:r>
              <a:rPr lang="ru-RU" altLang="ru-RU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Материалы и оборудование: </a:t>
            </a:r>
            <a:endParaRPr lang="ru-RU" altLang="ru-RU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r>
              <a:rPr lang="ru-RU" altLang="ru-RU" sz="40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</a:t>
            </a:r>
            <a:endParaRPr lang="ru-RU" altLang="ru-RU" sz="4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21508" name="Picture 2" descr="D:\Патриотическое воспитание\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313" y="2071688"/>
            <a:ext cx="3929062" cy="30718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2531" name="Picture 2" descr="F: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 bwMode="auto">
          <a:xfrm>
            <a:off x="428596" y="3571876"/>
            <a:ext cx="8501122" cy="923330"/>
          </a:xfrm>
          <a:ln>
            <a:miter lim="800000"/>
          </a:ln>
          <a:effectLst/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5400" b="1" i="0" u="none" strike="noStrike" kern="1200" cap="none" spc="50" normalizeH="0" baseline="0" noProof="0" dirty="0">
                <a:ln w="11430"/>
                <a:solidFill>
                  <a:srgbClr val="0066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СПАСИБО ЗА ВНИМАНИЕ</a:t>
            </a:r>
            <a:endParaRPr kumimoji="0" lang="ru-RU" sz="5400" b="1" i="0" u="none" strike="noStrike" kern="1200" cap="none" spc="50" normalizeH="0" baseline="0" noProof="0" dirty="0">
              <a:ln w="11430"/>
              <a:solidFill>
                <a:srgbClr val="0066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098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144462"/>
          </a:xfrm>
          <a:ln/>
        </p:spPr>
        <p:txBody>
          <a:bodyPr vert="horz" wrap="square" lIns="91440" tIns="45720" rIns="91440" bIns="45720" anchor="ctr"/>
          <a:p>
            <a:pPr eaLnBrk="1" hangingPunct="1">
              <a:buClrTx/>
              <a:buSzTx/>
              <a:buFontTx/>
            </a:pPr>
            <a:endParaRPr lang="ru-RU" altLang="ru-RU" sz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9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57750"/>
            <a:ext cx="2500313" cy="2000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1" name="Содержимое 2"/>
          <p:cNvSpPr txBox="1"/>
          <p:nvPr/>
        </p:nvSpPr>
        <p:spPr>
          <a:xfrm>
            <a:off x="142875" y="285750"/>
            <a:ext cx="9001125" cy="584041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ru-RU" altLang="ru-RU" sz="3600" b="1" i="1" dirty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</a:rPr>
              <a:t>   Нравственно - патриотическое воспитание детей – одно из важных условий успешного развития современного российского общества, главным ориентиром которого должны стать вечные абсолютные общечеловеческие ценности</a:t>
            </a:r>
            <a:endParaRPr lang="ru-RU" altLang="ru-RU" sz="3600" b="1" i="1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0" lvl="0" indent="0" algn="ctr" eaLnBrk="1" hangingPunct="1">
              <a:buNone/>
            </a:pPr>
            <a:r>
              <a:rPr lang="ru-RU" altLang="ru-RU" sz="4400" b="1" i="1" dirty="0">
                <a:solidFill>
                  <a:srgbClr val="002060"/>
                </a:solidFill>
                <a:latin typeface="Arial Black" panose="020B0A04020102020204" pitchFamily="34" charset="0"/>
                <a:ea typeface="Arial Unicode MS" pitchFamily="34" charset="-128"/>
              </a:rPr>
              <a:t>«Истина – Добро -Красота».</a:t>
            </a:r>
            <a:endParaRPr lang="ru-RU" altLang="ru-RU" sz="4400" b="1" i="1" dirty="0">
              <a:solidFill>
                <a:srgbClr val="002060"/>
              </a:solidFill>
              <a:latin typeface="Arial Black" panose="020B0A04020102020204" pitchFamily="34" charset="0"/>
              <a:ea typeface="Arial Unicode MS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850" y="500063"/>
            <a:ext cx="8424863" cy="6357938"/>
          </a:xfrm>
        </p:spPr>
        <p:txBody>
          <a:bodyPr vert="horz" wrap="square" lIns="91440" tIns="45720" rIns="91440" bIns="45720" numCol="1" rtlCol="0" anchor="t" anchorCtr="0" compatLnSpc="1"/>
          <a:p>
            <a:pPr indent="107950" algn="l" fontAlgn="t">
              <a:buClrTx/>
              <a:buSzTx/>
            </a:pPr>
            <a:r>
              <a:rPr sz="29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Нравственность – </a:t>
            </a:r>
            <a:r>
              <a:rPr sz="26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это внутренняя мораль, принятие на себя ответственности за свои поступки, то есть действовать согласно своей совести.</a:t>
            </a:r>
            <a:endParaRPr sz="26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indent="107950" algn="l" fontAlgn="t">
              <a:buClrTx/>
              <a:buSzTx/>
            </a:pPr>
            <a:r>
              <a:rPr sz="26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Патриотизм – </a:t>
            </a:r>
            <a:r>
              <a:rPr sz="26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любовь к семье, дому,  родным местам, Родине, гордость за свой народ, толерантное отношение к другим людям, желание сохранить, приумножить богатство своей страны.</a:t>
            </a:r>
            <a:endParaRPr sz="26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indent="107950" algn="l" fontAlgn="t">
              <a:buClrTx/>
              <a:buSzTx/>
            </a:pPr>
            <a:r>
              <a:rPr sz="26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Нравственно-патриотическое  воспитание</a:t>
            </a:r>
            <a:r>
              <a:rPr sz="2600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6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взаимодействие взрослого и детей в совместной деятельности и общении, направленное на раскрытие и формирование в ребенке общечеловеческих нравственных качеств личности, приобщение к истокам национальной региональной культуры, природе родного края, воспитание эмоционально-действенного отношения , чувства сопричастности, привязанности к окружающим.</a:t>
            </a:r>
            <a:endParaRPr sz="26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indent="107950" fontAlgn="t">
              <a:lnSpc>
                <a:spcPct val="90000"/>
              </a:lnSpc>
              <a:buClrTx/>
              <a:buSzTx/>
            </a:pPr>
            <a:endParaRPr sz="3000" b="1" i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indent="107950" fontAlgn="t">
              <a:lnSpc>
                <a:spcPct val="90000"/>
              </a:lnSpc>
              <a:buClrTx/>
              <a:buSzTx/>
            </a:pPr>
            <a:endParaRPr sz="30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5123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0" y="2571750"/>
            <a:ext cx="1214438" cy="185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476250"/>
            <a:ext cx="7772400" cy="576263"/>
          </a:xfrm>
        </p:spPr>
        <p:txBody>
          <a:bodyPr vert="horz" wrap="square" lIns="91440" tIns="45720" rIns="91440" bIns="45720" numCol="1" rtlCol="0" anchor="ctr" anchorCtr="0" compatLnSpc="1"/>
          <a:p>
            <a:pPr eaLnBrk="1" hangingPunct="1">
              <a:buClrTx/>
              <a:buSzTx/>
              <a:buFontTx/>
              <a:buNone/>
            </a:pPr>
            <a:r>
              <a:rPr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нравственно-патриотического воспитания</a:t>
            </a:r>
            <a:br>
              <a:rPr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313" y="908050"/>
            <a:ext cx="7358063" cy="5689600"/>
          </a:xfrm>
        </p:spPr>
        <p:txBody>
          <a:bodyPr vert="horz" wrap="square" lIns="91440" tIns="45720" rIns="91440" bIns="45720" numCol="1" rtlCol="0" anchor="t" anchorCtr="0" compatLnSpc="1"/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воспитание любви и привязанности к своей семье, дому, детскому саду, улице, городу, Родине;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формирование бережного отношения к природе и всему живому;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знакомство с символами государства (герб, флаг, гимн);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формирование элементарных знаний о правах человека;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развитие чувства ответственности и гордости за достижения страны;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формирование толерантности, чувства уважения к другим народам, традициям;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воспитание уважения к труду;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воспитание гуманного отношения (доброжелательности, уважения, внимательности, отзывчивости);</a:t>
            </a:r>
            <a:endParaRPr sz="21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воспитание коллективистских чувств и взаимоотношений;</a:t>
            </a:r>
            <a:endParaRPr sz="21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r>
              <a:rPr sz="21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становление творческого начала, развитие воображения ребенка посредством вовлечения его в активный процесс познания.</a:t>
            </a:r>
            <a:endParaRPr sz="21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</a:pPr>
            <a:endParaRPr sz="210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80000"/>
              </a:lnSpc>
              <a:buClrTx/>
              <a:buSzTx/>
              <a:buFontTx/>
              <a:buChar char="-"/>
            </a:pPr>
            <a:endParaRPr sz="19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indent="-342900" eaLnBrk="1" hangingPunct="1">
              <a:lnSpc>
                <a:spcPct val="80000"/>
              </a:lnSpc>
              <a:buClrTx/>
              <a:buSzTx/>
            </a:pPr>
            <a:endParaRPr sz="25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6148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38" y="4714875"/>
            <a:ext cx="1500187" cy="185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70" name="Заголовок 3"/>
          <p:cNvSpPr>
            <a:spLocks noGrp="1"/>
          </p:cNvSpPr>
          <p:nvPr>
            <p:ph type="ctrTitle"/>
          </p:nvPr>
        </p:nvSpPr>
        <p:spPr>
          <a:xfrm>
            <a:off x="827088" y="142875"/>
            <a:ext cx="7772400" cy="500063"/>
          </a:xfrm>
          <a:ln/>
        </p:spPr>
        <p:txBody>
          <a:bodyPr vert="horz" wrap="square" lIns="91440" tIns="45720" rIns="91440" bIns="45720" anchor="ctr"/>
          <a:p>
            <a:pPr eaLnBrk="1" hangingPunct="1">
              <a:buClrTx/>
              <a:buSzTx/>
              <a:buFontTx/>
            </a:pPr>
            <a:r>
              <a:rPr lang="ru-RU" altLang="ru-RU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  <a:endParaRPr lang="ru-RU" altLang="ru-RU" sz="25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857375" y="571500"/>
            <a:ext cx="6675438" cy="5500688"/>
          </a:xfrm>
          <a:ln/>
        </p:spPr>
        <p:txBody>
          <a:bodyPr vert="horz" wrap="square" lIns="91440" tIns="45720" rIns="91440" bIns="45720" anchor="t"/>
          <a:p>
            <a:pPr algn="l" eaLnBrk="1" hangingPunct="1">
              <a:buClrTx/>
              <a:buSzTx/>
            </a:pPr>
            <a:r>
              <a:rPr lang="ru-RU" altLang="ru-RU" sz="2200" b="1" i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ru-RU" altLang="ru-RU" sz="22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pSp>
        <p:nvGrpSpPr>
          <p:cNvPr id="7172" name="Группа 13"/>
          <p:cNvGrpSpPr/>
          <p:nvPr/>
        </p:nvGrpSpPr>
        <p:grpSpPr>
          <a:xfrm>
            <a:off x="214313" y="1204913"/>
            <a:ext cx="8174037" cy="4840287"/>
            <a:chOff x="1788820" y="1397000"/>
            <a:chExt cx="8174639" cy="4840311"/>
          </a:xfrm>
        </p:grpSpPr>
        <p:sp>
          <p:nvSpPr>
            <p:cNvPr id="15" name="Равнобедренный треугольник 14"/>
            <p:cNvSpPr/>
            <p:nvPr/>
          </p:nvSpPr>
          <p:spPr>
            <a:xfrm>
              <a:off x="1788820" y="1397000"/>
              <a:ext cx="4840643" cy="4840311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770166" y="1406525"/>
              <a:ext cx="6193293" cy="466727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 defTabSz="208915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Принцип индивидуального подхода к детям</a:t>
              </a:r>
              <a:endParaRPr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3770166" y="1974853"/>
              <a:ext cx="6193293" cy="401639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 defTabSz="208915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Принцип сотрудничества</a:t>
              </a:r>
              <a:endParaRPr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3770166" y="2473330"/>
              <a:ext cx="6193293" cy="407989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  <a:solidFill>
              <a:srgbClr val="FFFF99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 defTabSz="208915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Принцип интеграции </a:t>
              </a:r>
              <a:endParaRPr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3728888" y="4052900"/>
              <a:ext cx="6234571" cy="431802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  <a:solidFill>
              <a:srgbClr val="66FFFF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 defTabSz="208915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Принцип личностно-ориентированного подхода</a:t>
              </a:r>
              <a:endParaRPr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9" name="Полилиния 18"/>
          <p:cNvSpPr/>
          <p:nvPr/>
        </p:nvSpPr>
        <p:spPr>
          <a:xfrm>
            <a:off x="2173288" y="4365625"/>
            <a:ext cx="6219825" cy="4651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2089150" eaLnBrk="1" hangingPunct="1">
              <a:lnSpc>
                <a:spcPct val="90000"/>
              </a:lnSpc>
              <a:spcAft>
                <a:spcPct val="35000"/>
              </a:spcAft>
              <a:buNone/>
            </a:pPr>
            <a:r>
              <a:rPr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деятельностного подхода</a:t>
            </a:r>
            <a:endParaRPr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2178050" y="4941888"/>
            <a:ext cx="6227763" cy="4651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rgbClr val="FFFF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2089150" eaLnBrk="1" hangingPunct="1">
              <a:lnSpc>
                <a:spcPct val="90000"/>
              </a:lnSpc>
              <a:spcAft>
                <a:spcPct val="35000"/>
              </a:spcAft>
              <a:buNone/>
            </a:pPr>
            <a:r>
              <a:rPr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компетентности педагога</a:t>
            </a:r>
            <a:endParaRPr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2168525" y="3357563"/>
            <a:ext cx="6219825" cy="431800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rgbClr val="CC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2089150" eaLnBrk="1" hangingPunct="1">
              <a:lnSpc>
                <a:spcPct val="90000"/>
              </a:lnSpc>
              <a:spcAft>
                <a:spcPct val="35000"/>
              </a:spcAft>
              <a:buNone/>
            </a:pPr>
            <a:r>
              <a:rPr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доступности</a:t>
            </a:r>
            <a:endParaRPr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2168525" y="2781300"/>
            <a:ext cx="6219825" cy="5032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rgbClr val="99FF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2089150" eaLnBrk="1" hangingPunct="1">
              <a:lnSpc>
                <a:spcPct val="90000"/>
              </a:lnSpc>
              <a:spcAft>
                <a:spcPct val="35000"/>
              </a:spcAft>
              <a:buNone/>
            </a:pPr>
            <a:r>
              <a:rPr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систематичности и последовательности</a:t>
            </a:r>
            <a:endParaRPr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2195513" y="5540375"/>
            <a:ext cx="6229350" cy="4651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2089150" eaLnBrk="1" hangingPunct="1">
              <a:lnSpc>
                <a:spcPct val="90000"/>
              </a:lnSpc>
              <a:spcAft>
                <a:spcPct val="35000"/>
              </a:spcAft>
              <a:buNone/>
            </a:pPr>
            <a:r>
              <a:rPr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игровой подачи материала</a:t>
            </a:r>
            <a:endParaRPr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8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57750"/>
            <a:ext cx="2357438" cy="185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19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00113" y="188913"/>
            <a:ext cx="7632700" cy="6192837"/>
          </a:xfrm>
          <a:ln/>
        </p:spPr>
        <p:txBody>
          <a:bodyPr vert="horz" wrap="square" lIns="91440" tIns="45720" rIns="91440" bIns="45720" anchor="t"/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Формы работы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b="1" kern="1200" dirty="0">
              <a:solidFill>
                <a:schemeClr val="tx1"/>
              </a:solidFill>
              <a:latin typeface="Georgia" panose="02040502050405020303" pitchFamily="18" charset="0"/>
              <a:ea typeface="+mn-ea"/>
              <a:cs typeface="+mn-cs"/>
            </a:endParaRPr>
          </a:p>
          <a:p>
            <a:pPr eaLnBrk="1" hangingPunct="1">
              <a:buClrTx/>
              <a:buSzTx/>
            </a:pP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6" name="Содержимое 14"/>
          <p:cNvGraphicFramePr/>
          <p:nvPr/>
        </p:nvGraphicFramePr>
        <p:xfrm>
          <a:off x="1214414" y="692696"/>
          <a:ext cx="753405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7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857750"/>
            <a:ext cx="2357438" cy="185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21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00113" y="549275"/>
            <a:ext cx="7632700" cy="5832475"/>
          </a:xfrm>
          <a:ln/>
        </p:spPr>
        <p:txBody>
          <a:bodyPr vert="horz" wrap="square" lIns="91440" tIns="45720" rIns="91440" bIns="45720" anchor="t"/>
          <a:p>
            <a:pPr eaLnBrk="1" hangingPunct="1">
              <a:buClrTx/>
              <a:buSzTx/>
            </a:pPr>
            <a:r>
              <a:rPr lang="ru-RU" altLang="ru-RU" sz="24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Средства нравственно-патриотического воспитания</a:t>
            </a: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4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899592" y="1196752"/>
          <a:ext cx="777686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21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3000375"/>
            <a:ext cx="2357438" cy="1785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8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24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857375" y="188913"/>
            <a:ext cx="6675438" cy="5597525"/>
          </a:xfrm>
          <a:ln/>
        </p:spPr>
        <p:txBody>
          <a:bodyPr vert="horz" wrap="square" lIns="91440" tIns="45720" rIns="91440" bIns="45720" anchor="t"/>
          <a:p>
            <a:pPr eaLnBrk="1" hangingPunct="1">
              <a:buClrTx/>
              <a:buSzTx/>
            </a:pPr>
            <a:r>
              <a:rPr lang="ru-RU" altLang="ru-RU" sz="28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Методы и приемы</a:t>
            </a:r>
            <a:endParaRPr lang="ru-RU" altLang="ru-RU" sz="28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2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200" b="1" kern="12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>
              <a:buClrTx/>
              <a:buSzTx/>
            </a:pPr>
            <a:endParaRPr lang="ru-RU" altLang="ru-RU" sz="2200" b="1" kern="1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214546" y="1124744"/>
          <a:ext cx="6715172" cy="537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5" name="Picture 2" descr="C:\Documents and Settings\Loner\Рабочий стол\клипарты\sun103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000500"/>
            <a:ext cx="2286000" cy="27146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13185</Words>
  <Application>WPS Presentation</Application>
  <PresentationFormat>Экран (4:3)</PresentationFormat>
  <Paragraphs>315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7" baseType="lpstr">
      <vt:lpstr>Arial</vt:lpstr>
      <vt:lpstr>SimSun</vt:lpstr>
      <vt:lpstr>Wingdings</vt:lpstr>
      <vt:lpstr>Calibri</vt:lpstr>
      <vt:lpstr>Times New Roman</vt:lpstr>
      <vt:lpstr>Century</vt:lpstr>
      <vt:lpstr>Nyala</vt:lpstr>
      <vt:lpstr>Arial Unicode MS</vt:lpstr>
      <vt:lpstr>Arial Black</vt:lpstr>
      <vt:lpstr>Georgia</vt:lpstr>
      <vt:lpstr>Bookman Old Style</vt:lpstr>
      <vt:lpstr>Segoe Print</vt:lpstr>
      <vt:lpstr>Microsoft YaHei</vt:lpstr>
      <vt:lpstr/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Нравственно - патриотическое воспитание детей Дошкольного возраста Старший воспитатель Н.П. Ковалева</dc:title>
  <dc:creator>Александр</dc:creator>
  <cp:lastModifiedBy>Admin</cp:lastModifiedBy>
  <cp:revision>69</cp:revision>
  <dcterms:created xsi:type="dcterms:W3CDTF">2012-11-11T14:44:45Z</dcterms:created>
  <dcterms:modified xsi:type="dcterms:W3CDTF">2020-09-09T11:47:12Z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1049-11.2.0.9635</vt:lpwstr>
  </property>
</Properties>
</file>