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4" r:id="rId5"/>
    <p:sldId id="295" r:id="rId6"/>
    <p:sldId id="260" r:id="rId7"/>
    <p:sldId id="261" r:id="rId8"/>
    <p:sldId id="263" r:id="rId9"/>
    <p:sldId id="266" r:id="rId10"/>
    <p:sldId id="267" r:id="rId11"/>
    <p:sldId id="269" r:id="rId12"/>
    <p:sldId id="271" r:id="rId13"/>
    <p:sldId id="273" r:id="rId14"/>
    <p:sldId id="275" r:id="rId15"/>
    <p:sldId id="288" r:id="rId16"/>
    <p:sldId id="277" r:id="rId17"/>
    <p:sldId id="278" r:id="rId18"/>
    <p:sldId id="279" r:id="rId19"/>
    <p:sldId id="291" r:id="rId20"/>
    <p:sldId id="292" r:id="rId21"/>
    <p:sldId id="293" r:id="rId22"/>
    <p:sldId id="281" r:id="rId23"/>
    <p:sldId id="282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91" d="100"/>
          <a:sy n="91" d="100"/>
        </p:scale>
        <p:origin x="-786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B3A20-B818-4C23-AB31-A62EEA643B82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098A-AAEF-4843-9591-0221B7683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621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9237-1902-4449-B279-7CFE3ADBC8AB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E247-461B-432A-AABB-65872AFC0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886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612D-ABB9-414C-8037-05617AB3BEC9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DEC3-ACAA-4D5E-97F0-C53A42A08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203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2A69-D112-482E-9C3B-8BA42A487979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468E-481A-4679-A3B5-FCA6E2693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889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D01B4-B3C6-4C7D-A15B-5A8E564C21F0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33BF1-6016-4808-92A8-1A0A495CF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861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EE66-E04A-40AD-A12D-3180AF617E92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DB1B-8A55-4485-B201-91681D409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666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1023-C3FA-4EE4-988B-2D7C27E5A0FF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ADB8-7594-45B6-934D-392E53C4B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967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5985-F0C7-4C4E-9D25-18FBB3415B35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640C-1DCF-484B-A7CD-17147C238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150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003F1-4E79-4A59-9F6A-F99BD6662DBA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EBE2-20E1-4A24-ADDC-6432133A2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520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EB926-75A3-4F60-9EE4-B37135196FCC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AF948-CD65-416A-937A-591FD15AD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3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FB29-A17E-40DF-905E-C492730DF6E4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1D87-D9E1-423D-BC60-C500DF30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07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97424A-8770-4969-99F0-B44B57C5785C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32CFC2-6D9F-4FDA-A80D-BA6420B36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4510/novprospekt.7/0_46e39_19d06ba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-1035050"/>
            <a:ext cx="47625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1670" y="214290"/>
            <a:ext cx="381642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ОСЕНЬ</a:t>
            </a:r>
            <a:endParaRPr lang="ru-RU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2" name="Picture 4" descr="C:\Users\Samsung\Google Диск\добро\написать\два года\new\картинки осень\654206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857375"/>
            <a:ext cx="58134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57938" y="5572140"/>
            <a:ext cx="2786062" cy="93343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Подготовила:</a:t>
            </a:r>
            <a:endParaRPr lang="ru-RU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Румянцева А. С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1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Порывы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ветра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срывают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деревьев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желтые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багряные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лиловые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листья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которые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устилают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емлю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пестрым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ковром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Начинается пора листопада. Листья осыпаются с деревьев и покрывают все вокруг.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 descr="C:\Users\Samsung\Google Диск\добро\написать\два года\new\картинки осень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74800"/>
            <a:ext cx="842962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Постепенно деревья теряют все свои листья, их ветки остаются совсем голыми. Наступает поздняя осень.</a:t>
            </a:r>
          </a:p>
        </p:txBody>
      </p:sp>
      <p:pic>
        <p:nvPicPr>
          <p:cNvPr id="10243" name="Picture 2" descr="C:\Users\Samsung\Google Диск\добро\написать\два года\new\картинки осень\948c2d6a14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390525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C:\Users\Samsung\Google Диск\добро\написать\два года\new\картинки осень\позд осены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857375"/>
            <a:ext cx="50863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Поздней осенью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солнце выглядывает редко, дни становятся пасмурными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Видишь какое темное небо на этой картинке?</a:t>
            </a:r>
          </a:p>
        </p:txBody>
      </p:sp>
      <p:pic>
        <p:nvPicPr>
          <p:cNvPr id="11267" name="Picture 2" descr="C:\Users\Samsung\Google Диск\добро\написать\два года\new\картинки осень\пасмур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57313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Поздней осенью становится еще холоднее. По ночам бывают заморозки - на листьях и траве появляется иней. От холода замерзают лужи.</a:t>
            </a:r>
          </a:p>
        </p:txBody>
      </p:sp>
      <p:pic>
        <p:nvPicPr>
          <p:cNvPr id="12291" name="Picture 3" descr="C:\Users\Samsung\Google Диск\добро\написать\два года\new\картинки осень\zamoroz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616325"/>
            <a:ext cx="43243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Samsung\Google Диск\добро\написать\два года\new\картинки осень\zamoroz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321627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C:\Users\Samsung\Google Диск\добро\написать\два года\new\картинки осень\zamoroz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000125"/>
            <a:ext cx="4546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Осенью многие птицы улетают на юг – в теплые страны. Они улетают потому, что осенью и зимой очень холодно, птицам нечего есть – исчезают насекомые и растения - трава и листья деревьев.</a:t>
            </a:r>
          </a:p>
        </p:txBody>
      </p:sp>
      <p:pic>
        <p:nvPicPr>
          <p:cNvPr id="13315" name="Picture 2" descr="C:\Users\Samsung\Google Диск\добро\написать\два года\new\картинки осень\птиц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0188"/>
            <a:ext cx="55181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Users\Samsung\Google Диск\добро\написать\два года\new\картинки осень\8b9e4fa0629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28775"/>
            <a:ext cx="31718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Перелетные птицы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трясогузка                                                         стриж</a:t>
            </a:r>
          </a:p>
          <a:p>
            <a:pPr>
              <a:buNone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соловей                                     зяблик</a:t>
            </a:r>
          </a:p>
          <a:p>
            <a:pPr>
              <a:buNone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2466975" cy="1857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500174"/>
            <a:ext cx="2087562" cy="1584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428993" y="3244334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</a:rPr>
              <a:t>ласточка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143116"/>
            <a:ext cx="1905000" cy="213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857760"/>
            <a:ext cx="2562225" cy="179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929198"/>
            <a:ext cx="2252734" cy="173354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Осенью звери начинают готовиться к зиме. Многие животные осенью как и люди начинают «утепляться» – их шерсть становится гуще и пушистее. С такой густой и пушистой шерстью они точно не замерзнут зимой!</a:t>
            </a:r>
          </a:p>
        </p:txBody>
      </p:sp>
      <p:pic>
        <p:nvPicPr>
          <p:cNvPr id="14339" name="Picture 2" descr="C:\Users\Samsung\Google Диск\добро\написать\два года\new\картинки осень\звери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0"/>
            <a:ext cx="4589462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C:\Users\Samsung\Google Диск\добро\написать\два года\new\картинки осень\звери9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412875"/>
            <a:ext cx="4321175" cy="3240088"/>
          </a:xfrm>
        </p:spPr>
      </p:pic>
      <p:pic>
        <p:nvPicPr>
          <p:cNvPr id="14341" name="Picture 4" descr="C:\Users\Samsung\Google Диск\добро\написать\два года\new\картинки осень\звери730b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306888"/>
            <a:ext cx="4535487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Многие звери меняют окрас своей шерсти: посмотрите – этот зайчик летом был серый – в такой шубке ему легко было прятаться от лисиц и волков на фоне травки и деревьев. А к концу осени зайчик стал белым – для того, чтобы быть менее заметным на белом снегу зимой.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 descr="C:\Users\Samsung\Google Диск\добро\написать\два года\new\картинки осень\звери land-Ca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0250"/>
            <a:ext cx="45704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C:\Users\Samsung\Google Диск\добро\написать\два года\new\картинки осень\звери 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4589463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Осенью звери стараются сделать побольше запасов еды на зиму. Ведь зимой добыть еду не так уж просто! Они складывают грибы, ягоды, корешки и орехи в норки и дупла.</a:t>
            </a:r>
          </a:p>
        </p:txBody>
      </p:sp>
      <p:pic>
        <p:nvPicPr>
          <p:cNvPr id="16387" name="Picture 2" descr="C:\Users\Samsung\Google Диск\добро\написать\два года\new\картинки осень\звери 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74662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C:\Users\Samsung\Google Диск\добро\написать\два года\new\картинки осень\звери e3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785938"/>
            <a:ext cx="4545012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4038600" cy="4525963"/>
          </a:xfrm>
        </p:spPr>
        <p:txBody>
          <a:bodyPr/>
          <a:lstStyle/>
          <a:p>
            <a:pPr algn="ctr"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ветки на ветку            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Могу я летать.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Рыженький хвост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Никому не поймать.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Некогда летом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лесу мне играть -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Надо грибы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зимы собирать.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0" r="4182"/>
          <a:stretch/>
        </p:blipFill>
        <p:spPr>
          <a:xfrm>
            <a:off x="4357686" y="1571612"/>
            <a:ext cx="4429156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 на эту картинку. Какая необычная природа! Какие разноцветные листья – красные, желтые, оранжевые! Почему все такое пестрое? Это значит наступила осень! Давай познакомимся с этим временем года получше!</a:t>
            </a:r>
          </a:p>
        </p:txBody>
      </p:sp>
      <p:pic>
        <p:nvPicPr>
          <p:cNvPr id="3075" name="Picture 2" descr="C:\Users\Samsung\Google Диск\добро\написать\два года\new\картинки осень\michigan_hiawatha_national_forest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357937" cy="501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что за зверь лесной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Встал, как столбик, под сосной?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стоит среди травы -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Уши больше головы.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1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4853">
            <a:off x="455049" y="1900491"/>
            <a:ext cx="3649597" cy="3554819"/>
          </a:xfrm>
          <a:prstGeom prst="rect">
            <a:avLst/>
          </a:prstGeom>
        </p:spPr>
      </p:pic>
      <p:pic>
        <p:nvPicPr>
          <p:cNvPr id="17" name="Содержимое 1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3094">
            <a:off x="4905542" y="2263085"/>
            <a:ext cx="3781425" cy="3095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любит семечки из шишек,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ловит бедных серых мышек.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Среди зверей она – краса!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Плутовка рыжая…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857364"/>
            <a:ext cx="4143404" cy="3929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57364"/>
            <a:ext cx="3998818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Осенью созревают много овощей и фруктов.</a:t>
            </a:r>
          </a:p>
        </p:txBody>
      </p:sp>
      <p:pic>
        <p:nvPicPr>
          <p:cNvPr id="17411" name="Picture 2" descr="C:\Users\Samsung\Google Диск\добро\написать\два года\new\картинки осень\урожай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326312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Люди собирают урожай. </a:t>
            </a:r>
          </a:p>
        </p:txBody>
      </p:sp>
      <p:pic>
        <p:nvPicPr>
          <p:cNvPr id="18435" name="Picture 2" descr="C:\Users\Samsung\Google Диск\добро\написать\два года\new\картинки осень\урожай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5000628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C:\Users\Samsung\Google Диск\добро\написать\два года\new\картинки осень\33814918a249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6" y="1285860"/>
            <a:ext cx="381635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5715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Осень - очень красивое время года! </a:t>
            </a:r>
          </a:p>
        </p:txBody>
      </p:sp>
      <p:pic>
        <p:nvPicPr>
          <p:cNvPr id="19459" name="Picture 2" descr="C:\Users\Samsung\Google Диск\добро\написать\два года\new\картинки осень\deti_o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4786346" cy="471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Заголовок 1"/>
          <p:cNvSpPr txBox="1">
            <a:spLocks/>
          </p:cNvSpPr>
          <p:nvPr/>
        </p:nvSpPr>
        <p:spPr bwMode="auto">
          <a:xfrm>
            <a:off x="5214942" y="1000108"/>
            <a:ext cx="3571900" cy="457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000108"/>
            <a:ext cx="407196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Утром мы во двор идем —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Листья сыплются дождём,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ногами шелестят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летят…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летят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летят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Пролетают паутинки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паучками в серединке,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высоко от земли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Пролетели журавли.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Всё летит! Должно быть, это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Улетает наше лето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Е. Трутнева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2060848"/>
            <a:ext cx="371477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КОНЕЦ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Осенью листья на деревьях начинают менять свой цвет. Из зеленых они превращаются в красные, желтые, багряные.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8" descr="http://img-fotki.yandex.ru/get/5113/111874181.4e/0_8c134_7b03fa1c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071678"/>
            <a:ext cx="4600575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Посмотри какой разноцветный лес бывает осенью!</a:t>
            </a:r>
            <a:endParaRPr lang="ru-RU" sz="3200" dirty="0"/>
          </a:p>
        </p:txBody>
      </p:sp>
      <p:pic>
        <p:nvPicPr>
          <p:cNvPr id="1028" name="Picture 4" descr="https://wallbox.ru/wallpapers/main2/201718/doroga-dereva-les-lista-osen-ssa-vajoming-grand-ti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Листья меняют свой цвет потому, что с наступлением осени солнышко светит все меньше, и им не хватает солнечного цвета, чтобы оставаться зелеными.</a:t>
            </a:r>
            <a:endParaRPr lang="ru-RU" sz="2400" dirty="0"/>
          </a:p>
        </p:txBody>
      </p:sp>
      <p:sp>
        <p:nvSpPr>
          <p:cNvPr id="37892" name="AutoShape 4" descr="https://www.clipartmax.com/png/full/256-2567929_drawing-cloud-coloring-book-genetic-variation-information-%D1%82%D1%83%D1%87%D0%BA%D0%B0-%D0%BF%D0%BD%D0%B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https://www.clipartmax.com/png/full/256-2567929_drawing-cloud-coloring-book-genetic-variation-information-%D1%82%D1%83%D1%87%D0%BA%D0%B0-%D0%BF%D0%BD%D0%B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8" name="Picture 10" descr="http://insergposad.ru/upload/page/163/58163_picture_4eab962a1dd830c6238cf4f9c12bb18b9db4bb8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551426" cy="4886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Осенью на улице начинает холодать. Люди одеваются теплее чем летом – в теплые шапки, пальто и куртки, переобуваются в ботинки и сапоги.</a:t>
            </a:r>
          </a:p>
        </p:txBody>
      </p:sp>
      <p:pic>
        <p:nvPicPr>
          <p:cNvPr id="5123" name="Picture 2" descr="C:\Users\Samsung\Google Диск\добро\написать\два года\new\картинки осень\4e76e24926a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214438"/>
            <a:ext cx="3735388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C:\Users\Samsung\Google Диск\добро\написать\два года\new\картинки осень\948c2d6a14ee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125538"/>
            <a:ext cx="3816350" cy="5530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Постепенно дни становятся короче, а ночи длиннее. Вечером быстро начинает темнеть. Часто к концу прогулки на улице уже совсем темно.</a:t>
            </a:r>
          </a:p>
        </p:txBody>
      </p:sp>
      <p:pic>
        <p:nvPicPr>
          <p:cNvPr id="6147" name="Picture 2" descr="C:\Users\Samsung\Google Диск\добро\написать\два года\new\картинки осень\308_134747250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94702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Users\Samsung\Google Диск\добро\написать\два года\new\картинки осень\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16338"/>
            <a:ext cx="470852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Вместе с холодами осенью начинаются дожди. Все чаще моросит осенний дождик. Люди ходят под зонтиками, на улице много луж.</a:t>
            </a:r>
          </a:p>
        </p:txBody>
      </p:sp>
      <p:pic>
        <p:nvPicPr>
          <p:cNvPr id="7172" name="Picture 2" descr="C:\Users\Samsung\Google Диск\добро\написать\два года\new\картинки осень\времена-го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7275"/>
            <a:ext cx="3960813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photos.lifeisphoto.ru/104/0/10441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052513"/>
            <a:ext cx="4640262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утрам стелются туманы.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 descr="C:\Users\Samsung\Google Диск\добро\написать\два года\new\картинки осень\туман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"/>
          <a:stretch>
            <a:fillRect/>
          </a:stretch>
        </p:blipFill>
        <p:spPr bwMode="auto">
          <a:xfrm>
            <a:off x="250825" y="981075"/>
            <a:ext cx="84677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499</Words>
  <Application>Microsoft Office PowerPoint</Application>
  <PresentationFormat>Экран (4:3)</PresentationFormat>
  <Paragraphs>53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Посмотри на эту картинку. Какая необычная природа! Какие разноцветные листья – красные, желтые, оранжевые! Почему все такое пестрое? Это значит наступила осень! Давай познакомимся с этим временем года получше!</vt:lpstr>
      <vt:lpstr>Осенью листья на деревьях начинают менять свой цвет. Из зеленых они превращаются в красные, желтые, багряные.  </vt:lpstr>
      <vt:lpstr>Посмотри какой разноцветный лес бывает осенью!</vt:lpstr>
      <vt:lpstr>Листья меняют свой цвет потому, что с наступлением осени солнышко светит все меньше, и им не хватает солнечного цвета, чтобы оставаться зелеными.</vt:lpstr>
      <vt:lpstr>Осенью на улице начинает холодать. Люди одеваются теплее чем летом – в теплые шапки, пальто и куртки, переобуваются в ботинки и сапоги.</vt:lpstr>
      <vt:lpstr>Постепенно дни становятся короче, а ночи длиннее. Вечером быстро начинает темнеть. Часто к концу прогулки на улице уже совсем темно.</vt:lpstr>
      <vt:lpstr>Вместе с холодами осенью начинаются дожди. Все чаще моросит осенний дождик. Люди ходят под зонтиками, на улице много луж.</vt:lpstr>
      <vt:lpstr>По утрам стелются туманы.</vt:lpstr>
      <vt:lpstr>Порывы ветра срывают с деревьев желтые, багряные и лиловые листья, которые устилают землю пестрым ковром. Начинается пора листопада. Листья осыпаются с деревьев и покрывают все вокруг.</vt:lpstr>
      <vt:lpstr>Постепенно деревья теряют все свои листья, их ветки остаются совсем голыми. Наступает поздняя осень.</vt:lpstr>
      <vt:lpstr>Поздней осенью солнце выглядывает редко, дни становятся пасмурными. Видишь какое темное небо на этой картинке?</vt:lpstr>
      <vt:lpstr>Поздней осенью становится еще холоднее. По ночам бывают заморозки - на листьях и траве появляется иней. От холода замерзают лужи.</vt:lpstr>
      <vt:lpstr>Осенью многие птицы улетают на юг – в теплые страны. Они улетают потому, что осенью и зимой очень холодно, птицам нечего есть – исчезают насекомые и растения - трава и листья деревьев.</vt:lpstr>
      <vt:lpstr>Перелетные птицы</vt:lpstr>
      <vt:lpstr>Осенью звери начинают готовиться к зиме. Многие животные осенью как и люди начинают «утепляться» – их шерсть становится гуще и пушистее. С такой густой и пушистой шерстью они точно не замерзнут зимой!</vt:lpstr>
      <vt:lpstr>Многие звери меняют окрас своей шерсти: посмотрите – этот зайчик летом был серый – в такой шубке ему легко было прятаться от лисиц и волков на фоне травки и деревьев. А к концу осени зайчик стал белым – для того, чтобы быть менее заметным на белом снегу зимой.</vt:lpstr>
      <vt:lpstr>Осенью звери стараются сделать побольше запасов еды на зиму. Ведь зимой добыть еду не так уж просто! Они складывают грибы, ягоды, корешки и орехи в норки и дупла.</vt:lpstr>
      <vt:lpstr>ЗАГАДКИ</vt:lpstr>
      <vt:lpstr>Это что за зверь лесной Встал, как столбик, под сосной? И стоит среди травы - Уши больше головы. </vt:lpstr>
      <vt:lpstr>Не любит семечки из шишек, А ловит бедных серых мышек. Среди зверей она – краса! Плутовка рыжая…</vt:lpstr>
      <vt:lpstr>Осенью созревают много овощей и фруктов.</vt:lpstr>
      <vt:lpstr>Люди собирают урожай. </vt:lpstr>
      <vt:lpstr>Осень - очень красивое время года!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Nastya</cp:lastModifiedBy>
  <cp:revision>29</cp:revision>
  <dcterms:created xsi:type="dcterms:W3CDTF">2012-09-26T17:43:06Z</dcterms:created>
  <dcterms:modified xsi:type="dcterms:W3CDTF">2020-11-11T17:04:29Z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2318611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