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3" autoAdjust="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F37F-3CA6-49C9-9968-4C0602601DE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5638-7534-49F6-AFA3-51371103B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E71D-3C99-4E1A-9237-9DE60EFE5658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275DA-B708-46D2-AB99-A279C591C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3744-8E9B-4CA2-A945-23633DC9DA28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9FE2-9E26-4EED-96D0-EAC9E1D06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6751-288F-4A44-A2EA-1E33534E46B6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61BC-BA63-44D2-B426-B7849D28C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181F-176B-4015-B615-1E5AADC4274F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3CDC-5F3C-4C80-8044-146CD0B0F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5F1A-196C-478A-B915-022BFBC61618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BC04-F111-4959-8449-424B252C0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5836-7DDC-41E1-AEF1-08F5275EEE17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D2B0A-78ED-4471-8842-4E930CAF9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A6E5-8D28-4D08-BB61-C856A6B0CC3E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B2CC-F17D-42CA-9D42-6E118634B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8218-22E7-4C33-8F91-ED730462B5E4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6C74-B851-459E-A48E-C79CBFBC9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0DF6-AAB3-4C7D-990D-7A540112DF29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9A4B-3654-4EE7-B87F-44EB60BFB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28A3-5B67-404A-AC88-F5F415D911A6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28D3-32A7-489A-9961-A061B7183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649508-5F6B-4624-B82D-DF7FE3712F5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F3081-A9DA-45D4-AE7C-0086157CF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Home\Desktop\6315851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981075"/>
            <a:ext cx="8705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188" y="1341438"/>
            <a:ext cx="76327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Наша страна - Россия</a:t>
            </a:r>
            <a:endParaRPr lang="ru-RU" sz="60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C:\Users\Home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620713"/>
            <a:ext cx="4764088" cy="4525962"/>
          </a:xfrm>
        </p:spPr>
      </p:pic>
      <p:sp>
        <p:nvSpPr>
          <p:cNvPr id="6" name="TextBox 5"/>
          <p:cNvSpPr txBox="1"/>
          <p:nvPr/>
        </p:nvSpPr>
        <p:spPr>
          <a:xfrm>
            <a:off x="5076825" y="469900"/>
            <a:ext cx="3714750" cy="3754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Герб России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 России величавой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гербе орёл двуглавый,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Чтоб на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запад,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восток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Он смотреть бы сразу мог.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Сильный, мудрый он и гордый.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Он – России дух свободный.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Home\Desktop\Widescreen_Flag_of_Russia_021276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5888"/>
            <a:ext cx="6913562" cy="4321175"/>
          </a:xfrm>
        </p:spPr>
      </p:pic>
      <p:sp>
        <p:nvSpPr>
          <p:cNvPr id="4" name="TextBox 3"/>
          <p:cNvSpPr txBox="1"/>
          <p:nvPr/>
        </p:nvSpPr>
        <p:spPr>
          <a:xfrm>
            <a:off x="323850" y="4508500"/>
            <a:ext cx="40322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Флаг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России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Белый цвет – берёзка.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Синий - неба цвет.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Красная полоска-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Солнечный рассвет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Home\Desktop\d7e3ca5cbffab97634af0e92f7679a11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4600575" cy="6337300"/>
          </a:xfrm>
        </p:spPr>
      </p:pic>
      <p:sp>
        <p:nvSpPr>
          <p:cNvPr id="4" name="TextBox 3"/>
          <p:cNvSpPr txBox="1"/>
          <p:nvPr/>
        </p:nvSpPr>
        <p:spPr>
          <a:xfrm>
            <a:off x="5003800" y="333375"/>
            <a:ext cx="3889375" cy="529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Гимн России-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торжественное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музыкальное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произведение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символ государства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Он звучит торжественно,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Все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встают приветственно.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Песню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главную страны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Уважать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мы все должны!</a:t>
            </a:r>
            <a:r>
              <a:rPr lang="ru-RU" dirty="0"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Другие символы России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602" name="Picture 2" descr="C:\Users\Home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09663"/>
            <a:ext cx="7508875" cy="563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Home\Desktop\kartinki_matreshka_3_03171912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76250"/>
            <a:ext cx="4464050" cy="4465638"/>
          </a:xfrm>
        </p:spPr>
      </p:pic>
      <p:sp>
        <p:nvSpPr>
          <p:cNvPr id="5" name="TextBox 4"/>
          <p:cNvSpPr txBox="1"/>
          <p:nvPr/>
        </p:nvSpPr>
        <p:spPr>
          <a:xfrm>
            <a:off x="4643438" y="330200"/>
            <a:ext cx="4321175" cy="5575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Матрешка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 — древняя краса</a:t>
            </a:r>
            <a:b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Сквозь времена дошла до нас.</a:t>
            </a:r>
            <a:b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Ей имя русское дано.</a:t>
            </a:r>
            <a:b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Она красива и мила,</a:t>
            </a:r>
            <a:b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Всем улыбается она.</a:t>
            </a:r>
            <a:b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Одета, как в былые времена,</a:t>
            </a:r>
            <a:b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Одежда традициям верна.</a:t>
            </a:r>
            <a:b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платке узор замысловат,</a:t>
            </a:r>
            <a:b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сарафане цветы огнем горят!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Users\Home\Desktop\37982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5038725" cy="6119812"/>
          </a:xfrm>
        </p:spPr>
      </p:pic>
      <p:sp>
        <p:nvSpPr>
          <p:cNvPr id="5" name="TextBox 4"/>
          <p:cNvSpPr txBox="1"/>
          <p:nvPr/>
        </p:nvSpPr>
        <p:spPr>
          <a:xfrm>
            <a:off x="5580063" y="404813"/>
            <a:ext cx="3325812" cy="535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Белоствольная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берёза –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Символ Родины моей.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Нету деревца другого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Сердцу русскому милей.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Изумрудная весною,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А зимою – в серебре,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Машет веткой золотою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Всем детишкам в сентябре.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Каждый листик, как сердечко,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Полюбуйся, погляди.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 родимого крылечка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Ты берёзку посади.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Home\Desktop\27008041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76250"/>
            <a:ext cx="8870950" cy="5545138"/>
          </a:xfrm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4067175" y="620713"/>
            <a:ext cx="41052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Родина – слово большое-большое,</a:t>
            </a:r>
            <a:endParaRPr lang="ru-RU" sz="2000" b="1">
              <a:latin typeface="Calibri" pitchFamily="34" charset="0"/>
            </a:endParaRPr>
          </a:p>
          <a:p>
            <a:r>
              <a:rPr lang="ru-RU" sz="2000" b="1" i="1">
                <a:latin typeface="Calibri" pitchFamily="34" charset="0"/>
              </a:rPr>
              <a:t>Пусть не бывает на свете чудес,</a:t>
            </a:r>
            <a:endParaRPr lang="ru-RU" sz="2000" b="1">
              <a:latin typeface="Calibri" pitchFamily="34" charset="0"/>
            </a:endParaRPr>
          </a:p>
          <a:p>
            <a:r>
              <a:rPr lang="ru-RU" sz="2000" b="1" i="1">
                <a:latin typeface="Calibri" pitchFamily="34" charset="0"/>
              </a:rPr>
              <a:t>Если сказать это слово с душою,</a:t>
            </a:r>
            <a:endParaRPr lang="ru-RU" sz="2000" b="1">
              <a:latin typeface="Calibri" pitchFamily="34" charset="0"/>
            </a:endParaRPr>
          </a:p>
          <a:p>
            <a:r>
              <a:rPr lang="ru-RU" sz="2000" b="1" i="1">
                <a:latin typeface="Calibri" pitchFamily="34" charset="0"/>
              </a:rPr>
              <a:t>Глубже морей оно, выше небес.</a:t>
            </a:r>
            <a:endParaRPr lang="ru-RU" sz="2000" b="1">
              <a:latin typeface="Calibri" pitchFamily="34" charset="0"/>
            </a:endParaRPr>
          </a:p>
          <a:p>
            <a:r>
              <a:rPr lang="ru-RU" sz="2000" b="1" i="1">
                <a:latin typeface="Calibri" pitchFamily="34" charset="0"/>
              </a:rPr>
              <a:t>В нем умещается ровно полмира,</a:t>
            </a:r>
            <a:r>
              <a:rPr lang="ru-RU" sz="2000" b="1">
                <a:latin typeface="Calibri" pitchFamily="34" charset="0"/>
              </a:rPr>
              <a:t> </a:t>
            </a:r>
          </a:p>
          <a:p>
            <a:r>
              <a:rPr lang="ru-RU" sz="2000" b="1" i="1">
                <a:latin typeface="Calibri" pitchFamily="34" charset="0"/>
              </a:rPr>
              <a:t>Мама и папа, соседи, друзья,</a:t>
            </a:r>
            <a:endParaRPr lang="ru-RU" sz="2000" b="1">
              <a:latin typeface="Calibri" pitchFamily="34" charset="0"/>
            </a:endParaRPr>
          </a:p>
          <a:p>
            <a:r>
              <a:rPr lang="ru-RU" sz="2000" b="1" i="1">
                <a:latin typeface="Calibri" pitchFamily="34" charset="0"/>
              </a:rPr>
              <a:t>Город родимый, родная квартира,</a:t>
            </a:r>
            <a:endParaRPr lang="ru-RU" sz="2000" b="1">
              <a:latin typeface="Calibri" pitchFamily="34" charset="0"/>
            </a:endParaRPr>
          </a:p>
          <a:p>
            <a:r>
              <a:rPr lang="ru-RU" sz="2000" b="1" i="1">
                <a:latin typeface="Calibri" pitchFamily="34" charset="0"/>
              </a:rPr>
              <a:t>Бабушка, школа, котенок и я</a:t>
            </a:r>
            <a:r>
              <a:rPr lang="ru-RU" sz="2000" b="1">
                <a:latin typeface="Calibri" pitchFamily="34" charset="0"/>
              </a:rPr>
              <a:t> </a:t>
            </a:r>
            <a:r>
              <a:rPr lang="ru-RU" sz="2000" b="1" i="1">
                <a:latin typeface="Calibri" pitchFamily="34" charset="0"/>
              </a:rPr>
              <a:t>.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714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Россия - это огромная страна!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Одна из самых больших в мире.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Когда на одном конце нашей страны люди ложатся спать, на другом начинается утро. На одном конце нашей страны может идти снег, а на другом – припекать солнышко. Чтобы добраться с одного конца на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другой,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на поезде надо ехать 7 дней – неделю, а на самолете лететь почти сутки.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Home\Desktop\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809750"/>
            <a:ext cx="7129463" cy="4976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Это всё моя Россия!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Home\Desktop\15482296941128341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5613" y="1125538"/>
            <a:ext cx="8118475" cy="539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435975" cy="58658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Если 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мы живем в России, как нас всех можно назвать одним словом?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400" b="1" i="1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МЫ – РОССИЯНЕ!!!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Россия – многонациональная страна. На ее территории проживает более 190 народов.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3" descr="C:\Users\Home\Desktop\1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16113"/>
            <a:ext cx="8597900" cy="4833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362950" cy="58658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  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НАШ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ДОМ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На карте мира не найдешь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Тот дом, в котором ты живешь,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И даже улицы родной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Мы не найдем на карте той.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Но мы всегда на ней найдем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Свою страну – наш общий дом.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(В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. Степанов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Helvetica Neue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Президент Российской Федерации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Владимир Владимирович Путин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Picture 2" descr="C:\Users\Home\Desktop\p8404_040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557338"/>
            <a:ext cx="3478212" cy="4995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Home\Desktop\e2b2b542-fcbd-4028-a1f1-785f3c1ee5e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333375"/>
            <a:ext cx="8986838" cy="5616575"/>
          </a:xfrm>
        </p:spPr>
      </p:pic>
      <p:sp>
        <p:nvSpPr>
          <p:cNvPr id="4" name="Прямоугольник 3"/>
          <p:cNvSpPr/>
          <p:nvPr/>
        </p:nvSpPr>
        <p:spPr>
          <a:xfrm>
            <a:off x="395288" y="404813"/>
            <a:ext cx="6462712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      Москва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– столица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России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Москва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– это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 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Красная площадь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 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Москва – это башни Кремля,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Москва – это сердце России,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Которое любит тебя.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Государственные символы России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Home\Desktop\slide-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1341438"/>
            <a:ext cx="8993187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324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Helvetica Neue</vt:lpstr>
      <vt:lpstr>Тема Office</vt:lpstr>
      <vt:lpstr>Слайд 1</vt:lpstr>
      <vt:lpstr>Россия - это огромная страна! Одна из самых больших в мире. Когда на одном конце нашей страны люди ложатся спать, на другом начинается утро. На одном конце нашей страны может идти снег, а на другом – припекать солнышко. Чтобы добраться с одного конца на другой, на поезде надо ехать 7 дней – неделю, а на самолете лететь почти сутки. </vt:lpstr>
      <vt:lpstr>Это всё моя Россия!</vt:lpstr>
      <vt:lpstr>Слайд 4</vt:lpstr>
      <vt:lpstr>Россия – многонациональная страна. На ее территории проживает более 190 народов.</vt:lpstr>
      <vt:lpstr>Слайд 6</vt:lpstr>
      <vt:lpstr>Президент Российской Федерации Владимир Владимирович Путин</vt:lpstr>
      <vt:lpstr>Слайд 8</vt:lpstr>
      <vt:lpstr>Государственные символы России</vt:lpstr>
      <vt:lpstr>Слайд 10</vt:lpstr>
      <vt:lpstr>Слайд 11</vt:lpstr>
      <vt:lpstr>Слайд 12</vt:lpstr>
      <vt:lpstr>Другие символы России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2020-12-21T09:17:19Z</dcterms:created>
  <dcterms:modified xsi:type="dcterms:W3CDTF">2021-02-10T07:31:31Z</dcterms:modified>
</cp:coreProperties>
</file>