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76" d="100"/>
          <a:sy n="76" d="100"/>
        </p:scale>
        <p:origin x="-3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50B0-0968-490C-A56A-8858B9F45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19AB-EB9B-4EDF-836F-1306CA61569F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36B4-C0F3-4F9D-9016-21E8DAA09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05C5-BFA1-4A2B-BE98-3523216B54BC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98F7-4D6A-4853-8E1C-0C0EA5489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59DE-D980-42B1-B6B8-C994149325FC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7F69-C755-4751-9762-7E2B4EBCC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5492-4016-4B98-9FF3-7A1638257F08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9133-D3B7-4435-B794-BA035C9FB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17EF-F56C-43CB-8C2C-356CEE0C63B5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1694-CD0B-4E51-AC0F-34B46700B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F8EA-FEA8-4CBC-B77F-137678FE1DF4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5E3F0-887A-430E-B51B-F472F00F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1447-CD58-43A5-8284-BBBFDCFB6251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44DD0-59EA-4928-AB78-1512DC9CF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5EBA-207C-4A83-9F85-AF0C029FEE85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DF27-E481-4102-92ED-522A4E6BC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8477-E482-4698-8AF3-EC35950F3B6E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2C5F-D8F9-46A3-ABAB-955155F7A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0A33-A626-4BD4-8700-502E33979BDB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D6E9-25FD-4109-88D7-973AF84FD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0B1E-DF8B-4255-A129-89FFF3950D7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968C6AD-CF55-4861-8990-66CA1A659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545E21DE-9E76-4513-A625-59A1C75F3E6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543800" cy="27352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Оказание первой помощи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/>
              <a:t>Сказать взрослому.</a:t>
            </a:r>
          </a:p>
          <a:p>
            <a:r>
              <a:rPr lang="ru-RU" sz="2800" b="1" smtClean="0"/>
              <a:t>Промыть ранку перекисью водорода.</a:t>
            </a:r>
          </a:p>
          <a:p>
            <a:r>
              <a:rPr lang="ru-RU" sz="2800" b="1" smtClean="0"/>
              <a:t>Смазать вокруг ранки йодом или зелёнкой (эти жидкости убивают микробов).</a:t>
            </a:r>
          </a:p>
          <a:p>
            <a:r>
              <a:rPr lang="ru-RU" sz="2800" b="1" smtClean="0"/>
              <a:t>Заклеить лейкопластырем, забинтовать чистым бинтом.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Как помочь Пете?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33375"/>
            <a:ext cx="7753350" cy="6335713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На качелях качался Ваня,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К нему подбежала Таня,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Качели взлетели и вот –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Танюшу ударил </a:t>
            </a:r>
            <a:r>
              <a:rPr lang="ru-RU" b="1" dirty="0"/>
              <a:t>в </a:t>
            </a:r>
            <a:r>
              <a:rPr lang="ru-RU" b="1" dirty="0" smtClean="0"/>
              <a:t>живот.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12975"/>
            <a:ext cx="6853237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Что делать при ушибе</a:t>
            </a:r>
            <a:endParaRPr lang="ru-RU" b="1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Сказать взрослому.</a:t>
            </a:r>
          </a:p>
          <a:p>
            <a:r>
              <a:rPr lang="ru-RU" b="1" smtClean="0"/>
              <a:t>Приложить к ушибленному месту что-нибудь холодное</a:t>
            </a:r>
          </a:p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492375"/>
            <a:ext cx="44942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7620000" cy="6408737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Вот так носик у </a:t>
            </a:r>
            <a:r>
              <a:rPr lang="ru-RU" b="1" dirty="0" smtClean="0"/>
              <a:t>Алёши </a:t>
            </a:r>
            <a:r>
              <a:rPr lang="ru-RU" b="1" dirty="0"/>
              <a:t>–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Кровь вдруг стала капать.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Ситуация знакома?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Но не надо плакать.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484313"/>
            <a:ext cx="38227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Что вы посоветуете Алёше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Сказать взрослому</a:t>
            </a:r>
          </a:p>
          <a:p>
            <a:r>
              <a:rPr lang="ru-RU" b="1" smtClean="0"/>
              <a:t>Сесть, опустив подбородок</a:t>
            </a:r>
          </a:p>
          <a:p>
            <a:r>
              <a:rPr lang="ru-RU" b="1" smtClean="0"/>
              <a:t>Приложить холод к носу</a:t>
            </a:r>
          </a:p>
          <a:p>
            <a:r>
              <a:rPr lang="ru-RU" b="1" smtClean="0"/>
              <a:t>Держать у носа платок</a:t>
            </a:r>
          </a:p>
          <a:p>
            <a:endParaRPr lang="ru-RU" b="1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171825"/>
            <a:ext cx="5319712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7620000" cy="6067425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У огня игрался Коля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И игрою был доволен.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А когда огонь обжёг,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Боли выдержать не мог –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Он от боли закричал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Маме жаловаться стал.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341438"/>
            <a:ext cx="32527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Что </a:t>
            </a:r>
            <a:r>
              <a:rPr lang="ru-RU" b="1" dirty="0"/>
              <a:t>мама посоветует Коле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7620000" cy="5473700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Подставить </a:t>
            </a:r>
            <a:r>
              <a:rPr lang="ru-RU" b="1" dirty="0"/>
              <a:t>под струю холодной воды (15 мин).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Обожжёшься если ты,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Не пугайся - к крану беги.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Воду холодную открывай,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Маме скажи, врача вызывай.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3860800"/>
            <a:ext cx="562133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7620000" cy="5851525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Для </a:t>
            </a:r>
            <a:r>
              <a:rPr lang="ru-RU" sz="3200" b="1" dirty="0"/>
              <a:t>того, чтобы знать и уметь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Как </a:t>
            </a:r>
            <a:r>
              <a:rPr lang="ru-RU" sz="3200" b="1" dirty="0"/>
              <a:t>беды избежать, уцелеть.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/>
              <a:t>Если с тобою случится беда –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/>
              <a:t>Взрослым рассказывай всё и всегда.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/>
              <a:t>Раны надо мазать йодом,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/>
              <a:t>При простуде – чай пить с мёдом.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/>
              <a:t>И запомните – лекарства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/>
              <a:t>Без врача давать опасно.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/>
              <a:t>Но можно доверить любому ребёнку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/>
              <a:t>Пластырь и йод, бинты и зелёнку.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Цель</a:t>
            </a:r>
            <a:r>
              <a:rPr lang="ru-RU" dirty="0"/>
              <a:t>: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 typeface="Arial" charset="0"/>
              <a:buNone/>
            </a:pPr>
            <a:r>
              <a:rPr lang="ru-RU" sz="4400" b="1" smtClean="0"/>
              <a:t>Знакомить детей с элементарными приёмами оказания первой медицинской помощи.</a:t>
            </a:r>
          </a:p>
          <a:p>
            <a:pPr marL="11430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7620000" cy="5327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1. Закреплять основные правила безопасного поведения человека в быту.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2. Воспитывать желание быть здоровым, чувство ответственности за личную безопасность, желание оказать помощь.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3. Довести до понимания детей, что зачастую оказанная первая помощь может спасти человеку здоровье и жизнь.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4. Развивать внимание и наблюдательность, умение самостоятельно пользоваться полученными знаниями в повседневной жизни.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5. Тренировать в умении пользоваться телефоном.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1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Что значит слово «Здравствуйте»? 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1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Что значит «Быть здоровым»? 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Вызов «Скорой помощи»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7620000" cy="5132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- </a:t>
            </a:r>
            <a:r>
              <a:rPr lang="ru-RU" sz="2400" b="1" i="1" dirty="0"/>
              <a:t>Алло, «Скорая помощь» слушает!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</a:t>
            </a:r>
            <a:r>
              <a:rPr lang="ru-RU" sz="2400" b="1" u="sng" dirty="0"/>
              <a:t>Помогите, мне нужен врач! У меня болит живот!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</a:t>
            </a:r>
            <a:r>
              <a:rPr lang="ru-RU" sz="2400" b="1" i="1" dirty="0"/>
              <a:t>Дома есть взрослые?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</a:t>
            </a:r>
            <a:r>
              <a:rPr lang="ru-RU" sz="2400" b="1" u="sng" dirty="0"/>
              <a:t>Нет, мама и папа на работе</a:t>
            </a:r>
            <a:r>
              <a:rPr lang="ru-RU" sz="2400" b="1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</a:t>
            </a:r>
            <a:r>
              <a:rPr lang="ru-RU" sz="2400" b="1" i="1" dirty="0"/>
              <a:t>Сколько тебе лет?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</a:t>
            </a:r>
            <a:r>
              <a:rPr lang="ru-RU" sz="2400" b="1" u="sng" dirty="0"/>
              <a:t>Пять</a:t>
            </a:r>
            <a:r>
              <a:rPr lang="ru-RU" sz="2400" b="1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</a:t>
            </a:r>
            <a:r>
              <a:rPr lang="ru-RU" sz="2400" b="1" i="1" dirty="0"/>
              <a:t>Имя и фамилия?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________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</a:t>
            </a:r>
            <a:r>
              <a:rPr lang="ru-RU" sz="2400" b="1" i="1" dirty="0"/>
              <a:t>Домашний адрес?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________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- </a:t>
            </a:r>
            <a:r>
              <a:rPr lang="ru-RU" sz="2400" b="1" i="1" dirty="0" smtClean="0"/>
              <a:t>Жди, </a:t>
            </a:r>
            <a:r>
              <a:rPr lang="ru-RU" sz="2400" b="1" i="1" dirty="0"/>
              <a:t>«Скорая помощь» выезжает.</a:t>
            </a:r>
            <a:endParaRPr lang="ru-RU" sz="2400" b="1" dirty="0"/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3284538"/>
            <a:ext cx="4598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274638"/>
            <a:ext cx="8424863" cy="1425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У нас в гостях доктор Айболит</a:t>
            </a:r>
            <a:endParaRPr lang="ru-RU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844675"/>
            <a:ext cx="384016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Содержимое аптечки</a:t>
            </a:r>
            <a:endParaRPr lang="ru-RU" b="1" dirty="0"/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6900" y="1600200"/>
            <a:ext cx="4800600" cy="4800600"/>
          </a:xfrm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74763"/>
            <a:ext cx="171608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3284538"/>
            <a:ext cx="19319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1438" y="1473200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6363" y="3284538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5900" y="5089525"/>
            <a:ext cx="20351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61113" y="4935538"/>
            <a:ext cx="1724025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7620000" cy="6408737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Гордо ехал мальчик Петя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На своём велосипеде,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А потом лихачить стал –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Руль руками не держал!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И свалился на дорогу,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Ободрал себе он ноги,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Колени руками зажал,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«Ой, как больно!» закричал.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Чтоб паденья избежать,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Надо крепко руль держать!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500438"/>
            <a:ext cx="4659313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</TotalTime>
  <Words>342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Cambria</vt:lpstr>
      <vt:lpstr>Соседство</vt:lpstr>
      <vt:lpstr>Оказание первой помощи</vt:lpstr>
      <vt:lpstr>Цель:</vt:lpstr>
      <vt:lpstr>Задачи:</vt:lpstr>
      <vt:lpstr>Что значит слово «Здравствуйте»? </vt:lpstr>
      <vt:lpstr>Что значит «Быть здоровым»? </vt:lpstr>
      <vt:lpstr>Вызов «Скорой помощи»</vt:lpstr>
      <vt:lpstr>У нас в гостях доктор Айболит</vt:lpstr>
      <vt:lpstr>Содержимое аптечки</vt:lpstr>
      <vt:lpstr>Слайд 9</vt:lpstr>
      <vt:lpstr>Как помочь Пете?</vt:lpstr>
      <vt:lpstr>Слайд 11</vt:lpstr>
      <vt:lpstr>Что делать при ушибе</vt:lpstr>
      <vt:lpstr>Слайд 13</vt:lpstr>
      <vt:lpstr>Что вы посоветуете Алёше?</vt:lpstr>
      <vt:lpstr>Слайд 15</vt:lpstr>
      <vt:lpstr>Что мама посоветует Коле?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первой помощи</dc:title>
  <dc:creator>User</dc:creator>
  <cp:lastModifiedBy>User</cp:lastModifiedBy>
  <cp:revision>15</cp:revision>
  <dcterms:created xsi:type="dcterms:W3CDTF">2021-02-08T07:48:29Z</dcterms:created>
  <dcterms:modified xsi:type="dcterms:W3CDTF">2021-02-10T07:30:30Z</dcterms:modified>
</cp:coreProperties>
</file>