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2" r:id="rId6"/>
    <p:sldId id="261" r:id="rId7"/>
    <p:sldId id="265" r:id="rId8"/>
    <p:sldId id="260" r:id="rId9"/>
    <p:sldId id="267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EF2"/>
    <a:srgbClr val="FD8477"/>
    <a:srgbClr val="FE9C94"/>
    <a:srgbClr val="FD83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2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69DD4C-6D5A-428D-8AC0-BEA9D58C2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25F6829-47DD-48E5-B8EF-3DDDA696F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D87EA-72AF-4B07-B811-A3DB8070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E881C4F-7817-4E06-B93D-4EDB1613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4A0C7ED-C54E-49AF-9A2E-09C221747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223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C79B9D-86BA-467A-827E-CF1D3F75D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B5E3501-6D3D-4FAF-BFD3-EE94F914B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5CA1DCE-FA50-4A73-B5D8-9B113AC2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385E24E-2802-49B7-AAC7-25ADBCEF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653561-05D4-4B8F-AED7-FF8198CFE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043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33BCF8A-CE14-44C9-8BC7-8BB26A0725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62A25B2-07D6-483E-9E1D-FB529EA43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E411B4-839E-4A25-AAF9-5D5FF9E93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B069F1-0284-479D-84D8-96D64444C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DCFB6D-B025-4C6A-9AD9-5F102779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57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B0F725-C491-40A2-90BA-4796089E0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1CF1D2-07EB-4C2C-ABB6-8511D0337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22A585-E0DF-403A-B7D6-B25062A8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016332-49B7-4D40-9775-6241952C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72F225F-44FC-4D9F-AAEF-B0510412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17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4B8325-518E-4B2D-BF3F-BC2A42042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D8DC4C5-B93E-4BD3-9B98-9D35480E9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235472-91F4-494F-8EA8-CF5C7126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FF7E25-5D25-4A27-9995-9A3D7A38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D7CF09-C458-4DE6-9F4C-53F11175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608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77821E-5198-4CB6-8EF6-62896DC6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71A0CC-608A-4E76-BDD5-2CD409071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39BBB7D-89D6-43E0-86BD-FF3F0F843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25687B5-405E-4DAA-9484-9A196C516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3DE52CE-CBA8-4F61-9EAD-F76B823C3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588225B-9694-4DB9-8A15-C92DAE296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623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015E79-646A-4D37-A909-E55310A5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39A2A35-DCD3-47A5-AA43-5327A41EC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0FE9C60-D19B-4B25-A8FF-D401FE9A7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C5034E6-DF11-487A-AC29-D03FB3EFF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9431F00-5567-4A1A-80E6-4426E4811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256DDFE-D726-4D75-AB06-E8925350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B6737BB-3BAA-40F6-A4F2-E4C71DB6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B6C753E-972E-43C2-8432-269A7634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00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1B8B3E-2A79-428A-973A-B12B18ECC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A05E00A-73F8-4241-8303-11D833E07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4518675-564F-48CB-9A0C-29F47862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B68651B-8EA8-490C-8379-C5FF6349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591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30F7B3D-2441-447D-95A7-6D52DB52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DE2EE1C-5D3C-4C81-B207-8DE2A109B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FB1FA58-6488-462F-B4B4-38E94456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125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FD8197-93D4-41F0-B9B6-303978F1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3468F77-A966-4592-AA59-1CF900313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68287B2-C48C-447E-898B-4560BB5EB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521423D-F1C2-4F23-A69E-82EFC08A5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1E5BED9-585D-4C89-9EC5-FDDCC9B7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62D5665-E6D4-454B-A3C5-4A08A636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989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56357A-6E4D-4C27-A7B8-12258136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9ED1787-5575-418B-AAA5-BFA6BCC44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0706C7C-3099-4918-92A6-45C918960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0F52B01-91BE-496E-8C89-05E0B1E8C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0498D50-CCFE-427C-9422-25E70B60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3FACE47-8D1B-49BD-9914-BC866A663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7289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89C4EB-EF08-498E-AE31-7B4CBB124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46DA828-8514-44F0-BA6D-11A70C85F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BD9818B-187D-4D99-9338-09AB5682C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FFBBA-6E39-4654-8AD1-1BAE43AAFD13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465225-7563-4C58-BAE3-5377582A3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AD3E56D-8364-477B-B995-00CE802D8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FF70D-E34E-450F-9EA9-64C9FFF1A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933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jpeg"/><Relationship Id="rId7" Type="http://schemas.openxmlformats.org/officeDocument/2006/relationships/image" Target="../media/image2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усеченные противолежащие углы 5">
            <a:extLst>
              <a:ext uri="{FF2B5EF4-FFF2-40B4-BE49-F238E27FC236}">
                <a16:creationId xmlns:a16="http://schemas.microsoft.com/office/drawing/2014/main" xmlns="" id="{97566A02-EC1D-43C0-9EA8-22E9712E33A7}"/>
              </a:ext>
            </a:extLst>
          </p:cNvPr>
          <p:cNvSpPr/>
          <p:nvPr/>
        </p:nvSpPr>
        <p:spPr>
          <a:xfrm>
            <a:off x="1434905" y="379828"/>
            <a:ext cx="8651630" cy="2510282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00206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«В </a:t>
            </a:r>
            <a:r>
              <a:rPr lang="ru-RU" sz="4000" dirty="0" smtClean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гостях </a:t>
            </a:r>
            <a:r>
              <a:rPr lang="ru-RU" sz="4000" dirty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</a:t>
            </a:r>
            <a:r>
              <a:rPr lang="ru-RU" sz="4000" dirty="0" smtClean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царицы Математики»</a:t>
            </a:r>
            <a:endParaRPr lang="ru-RU" sz="4000" dirty="0">
              <a:solidFill>
                <a:srgbClr val="7030A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Прямоугольник: усеченные противолежащие углы 6">
            <a:extLst>
              <a:ext uri="{FF2B5EF4-FFF2-40B4-BE49-F238E27FC236}">
                <a16:creationId xmlns:a16="http://schemas.microsoft.com/office/drawing/2014/main" xmlns="" id="{80C649C6-E206-49E3-822B-EBE3F2607038}"/>
              </a:ext>
            </a:extLst>
          </p:cNvPr>
          <p:cNvSpPr/>
          <p:nvPr/>
        </p:nvSpPr>
        <p:spPr>
          <a:xfrm>
            <a:off x="7033846" y="3896751"/>
            <a:ext cx="4642339" cy="2581421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Подготовила воспитатель </a:t>
            </a:r>
          </a:p>
          <a:p>
            <a:pPr algn="ctr"/>
            <a:r>
              <a:rPr lang="ru-RU" sz="2000" dirty="0" smtClean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МДОУ</a:t>
            </a:r>
            <a:r>
              <a:rPr lang="ru-RU" sz="2000" dirty="0" smtClean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«Квакшинский детский сад» </a:t>
            </a:r>
            <a:endParaRPr lang="ru-RU" sz="2000" dirty="0">
              <a:solidFill>
                <a:srgbClr val="7030A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/>
            <a:r>
              <a:rPr lang="ru-RU" sz="2000" dirty="0" smtClean="0">
                <a:solidFill>
                  <a:srgbClr val="7030A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Румянцева Анастасия Сергеевна</a:t>
            </a:r>
            <a:endParaRPr lang="ru-RU" sz="2000" dirty="0">
              <a:solidFill>
                <a:srgbClr val="7030A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3314" name="Picture 2" descr="https://library.kissclipart.com/20180829/aqq/kissclipart-numbers-and-shapes-clipart-mathematics-clip-art-cdd1aba984097bd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7095" y="3062024"/>
            <a:ext cx="3938123" cy="35005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3683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узырек для мыслей: облако 11">
            <a:extLst>
              <a:ext uri="{FF2B5EF4-FFF2-40B4-BE49-F238E27FC236}">
                <a16:creationId xmlns:a16="http://schemas.microsoft.com/office/drawing/2014/main" xmlns="" id="{D1F38B31-259E-4B3B-8E75-D8D68FE2F771}"/>
              </a:ext>
            </a:extLst>
          </p:cNvPr>
          <p:cNvSpPr/>
          <p:nvPr/>
        </p:nvSpPr>
        <p:spPr>
          <a:xfrm>
            <a:off x="5571622" y="232626"/>
            <a:ext cx="6255026" cy="2319131"/>
          </a:xfrm>
          <a:prstGeom prst="cloudCallout">
            <a:avLst>
              <a:gd name="adj1" fmla="val -20833"/>
              <a:gd name="adj2" fmla="val 8457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Tolstyak" panose="04040A07060002020202" pitchFamily="82" charset="0"/>
              </a:rPr>
              <a:t>Молодцы, ребята!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olstyak" panose="04040A07060002020202" pitchFamily="82" charset="0"/>
              </a:rPr>
              <a:t>Вы справились со всеми заданиями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olstyak" panose="04040A07060002020202" pitchFamily="82" charset="0"/>
              </a:rPr>
              <a:t>и получаете приз</a:t>
            </a:r>
          </a:p>
        </p:txBody>
      </p:sp>
      <p:pic>
        <p:nvPicPr>
          <p:cNvPr id="5" name="Picture 2" descr="https://nsportal.ru/sites/default/files/2019/01/24/large_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2011680"/>
            <a:ext cx="4473526" cy="39811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3213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лачко с текстом: овальное 6">
            <a:extLst>
              <a:ext uri="{FF2B5EF4-FFF2-40B4-BE49-F238E27FC236}">
                <a16:creationId xmlns:a16="http://schemas.microsoft.com/office/drawing/2014/main" xmlns="" id="{F34743D4-B1D9-4D68-88A1-569B31DA82B7}"/>
              </a:ext>
            </a:extLst>
          </p:cNvPr>
          <p:cNvSpPr/>
          <p:nvPr/>
        </p:nvSpPr>
        <p:spPr>
          <a:xfrm flipH="1">
            <a:off x="239148" y="182880"/>
            <a:ext cx="6963510" cy="4768949"/>
          </a:xfrm>
          <a:prstGeom prst="wedgeEllipseCallout">
            <a:avLst>
              <a:gd name="adj1" fmla="val -58013"/>
              <a:gd name="adj2" fmla="val 19002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rgbClr val="C00000"/>
                </a:solidFill>
                <a:cs typeface="Times New Roman" panose="02020603050405020304" pitchFamily="18" charset="0"/>
              </a:rPr>
              <a:t>«Здравствуйте, дорогие ребята! </a:t>
            </a:r>
          </a:p>
          <a:p>
            <a:pPr algn="ctr"/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Приветствует Вас Царица Математика! Сегодня в моем королевстве будет бал. </a:t>
            </a:r>
          </a:p>
          <a:p>
            <a:pPr algn="ctr"/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Я вас всех приглашаю в гости. Но чтобы попасть на праздник, вам нужно выполнить все задания. </a:t>
            </a:r>
          </a:p>
          <a:p>
            <a:pPr algn="ctr"/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Царица Математика».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2290" name="Picture 2" descr="https://nsportal.ru/sites/default/files/2019/01/24/large_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0450" y="1688123"/>
            <a:ext cx="3953022" cy="42203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1493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усеченные противолежащие углы 5">
            <a:extLst>
              <a:ext uri="{FF2B5EF4-FFF2-40B4-BE49-F238E27FC236}">
                <a16:creationId xmlns:a16="http://schemas.microsoft.com/office/drawing/2014/main" xmlns="" id="{74DAC2DA-E9D7-4989-B40F-DB8752451C50}"/>
              </a:ext>
            </a:extLst>
          </p:cNvPr>
          <p:cNvSpPr/>
          <p:nvPr/>
        </p:nvSpPr>
        <p:spPr>
          <a:xfrm>
            <a:off x="3169920" y="337624"/>
            <a:ext cx="5739618" cy="1153551"/>
          </a:xfrm>
          <a:prstGeom prst="snip2DiagRect">
            <a:avLst/>
          </a:prstGeom>
          <a:solidFill>
            <a:srgbClr val="FEBEF2"/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Какая цифра пропущена?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9BDEC3D-7667-4D2E-9483-D419FBFF9D8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4173" y="1786598"/>
            <a:ext cx="2082018" cy="24899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1F331985-519C-4983-96A1-8A2DD53DF0C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9164" y="1828801"/>
            <a:ext cx="2082018" cy="2489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B6BF4C2D-955D-4862-B236-0E2C1F2156F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3890" y="4142934"/>
            <a:ext cx="2082019" cy="2489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6EC9B611-DC57-4BD9-9190-F64BBB76D0D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82461" y="1772528"/>
            <a:ext cx="2082018" cy="24266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69B69107-BCF1-432C-92CE-FFE420ADFA3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3133" y="4248446"/>
            <a:ext cx="1975630" cy="2314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19B31A7-EC71-4E57-ACB2-82104A669514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01482" y="4433198"/>
            <a:ext cx="1633728" cy="2145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69120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усеченные противолежащие углы 3">
            <a:extLst>
              <a:ext uri="{FF2B5EF4-FFF2-40B4-BE49-F238E27FC236}">
                <a16:creationId xmlns:a16="http://schemas.microsoft.com/office/drawing/2014/main" xmlns="" id="{0C5A5D6E-AF45-4058-8042-4B6F065DF0ED}"/>
              </a:ext>
            </a:extLst>
          </p:cNvPr>
          <p:cNvSpPr/>
          <p:nvPr/>
        </p:nvSpPr>
        <p:spPr>
          <a:xfrm>
            <a:off x="3303564" y="492369"/>
            <a:ext cx="5809957" cy="801858"/>
          </a:xfrm>
          <a:prstGeom prst="snip2DiagRect">
            <a:avLst/>
          </a:prstGeom>
          <a:solidFill>
            <a:srgbClr val="FD83E6"/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Какая цифра пропущена?</a:t>
            </a:r>
          </a:p>
        </p:txBody>
      </p:sp>
      <p:pic>
        <p:nvPicPr>
          <p:cNvPr id="8" name="Рисунок 7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2A55891A-A3F9-4ECD-97BB-6F2B9420830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9478" y="4171071"/>
            <a:ext cx="1967133" cy="2504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38EA533-AC12-482D-861D-BDC2DC5D4F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86313" y="1674055"/>
            <a:ext cx="1967133" cy="2504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BCD320DF-0F82-453E-9E1E-7CF0B11D829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2589" y="4192173"/>
            <a:ext cx="1967133" cy="2405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6B12C1FD-ACB9-48CB-B3BF-170A38D5BEB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9085" y="1586131"/>
            <a:ext cx="1967133" cy="2458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DD1B2232-4517-4F38-B670-8CBEB6F6D6E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7847" y="1586131"/>
            <a:ext cx="1967133" cy="2458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5108B5F-75C9-4BC7-AEBA-0F158F3C2701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54924" y="4223826"/>
            <a:ext cx="1967133" cy="2405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77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усеченные противолежащие углы 4">
            <a:extLst>
              <a:ext uri="{FF2B5EF4-FFF2-40B4-BE49-F238E27FC236}">
                <a16:creationId xmlns:a16="http://schemas.microsoft.com/office/drawing/2014/main" xmlns="" id="{F3041CDB-5415-48C1-B3DC-236F33C4F9FD}"/>
              </a:ext>
            </a:extLst>
          </p:cNvPr>
          <p:cNvSpPr/>
          <p:nvPr/>
        </p:nvSpPr>
        <p:spPr>
          <a:xfrm>
            <a:off x="3505200" y="280417"/>
            <a:ext cx="5181600" cy="877824"/>
          </a:xfrm>
          <a:prstGeom prst="snip2DiagRect">
            <a:avLst/>
          </a:prstGeom>
          <a:solidFill>
            <a:srgbClr val="FD83E6"/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Какая цифра пропущена?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2FB64A3-AFBF-42D2-8248-F5BA3D3C674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88480" y="4137777"/>
            <a:ext cx="1755648" cy="2145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72607B83-0CA5-44BD-9F67-D4C46DE9810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28892" y="1493052"/>
            <a:ext cx="1633728" cy="2145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19B31A7-EC71-4E57-ACB2-82104A66951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088" y="4222182"/>
            <a:ext cx="1633728" cy="2145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CA13079B-AE3A-492C-8CCA-F9D589A885B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89888" y="1374415"/>
            <a:ext cx="1633728" cy="2237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0E6D50E1-9C1D-4CD2-8709-03CC9888AEC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1739" y="1472889"/>
            <a:ext cx="1755649" cy="2145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BCD320DF-0F82-453E-9E1E-7CF0B11D8294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4970" y="3854548"/>
            <a:ext cx="1967133" cy="2405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8133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лачко с текстом: овальное 5">
            <a:extLst>
              <a:ext uri="{FF2B5EF4-FFF2-40B4-BE49-F238E27FC236}">
                <a16:creationId xmlns:a16="http://schemas.microsoft.com/office/drawing/2014/main" xmlns="" id="{87EF1F0E-930A-467A-804D-6D4D9E8225A5}"/>
              </a:ext>
            </a:extLst>
          </p:cNvPr>
          <p:cNvSpPr/>
          <p:nvPr/>
        </p:nvSpPr>
        <p:spPr>
          <a:xfrm>
            <a:off x="3721414" y="359236"/>
            <a:ext cx="7315200" cy="2252870"/>
          </a:xfrm>
          <a:prstGeom prst="wedgeEllipseCallout">
            <a:avLst>
              <a:gd name="adj1" fmla="val -63406"/>
              <a:gd name="adj2" fmla="val 945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Какие цифры нужно вставить в пустые клеточки?</a:t>
            </a:r>
          </a:p>
        </p:txBody>
      </p:sp>
      <p:pic>
        <p:nvPicPr>
          <p:cNvPr id="8" name="Рисунок 7" descr="Изображение выглядит как текст, седзи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A212A7B3-8A07-4677-A05E-F2021B5CD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7565" y="3203208"/>
            <a:ext cx="11199350" cy="3548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4" name="Picture 2" descr="https://nsportal.ru/sites/default/files/2019/01/24/large_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083" y="422031"/>
            <a:ext cx="2461846" cy="24618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646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усеченные противолежащие углы 5">
            <a:extLst>
              <a:ext uri="{FF2B5EF4-FFF2-40B4-BE49-F238E27FC236}">
                <a16:creationId xmlns:a16="http://schemas.microsoft.com/office/drawing/2014/main" xmlns="" id="{92AF91B1-B514-46A5-8711-5500365F1BE4}"/>
              </a:ext>
            </a:extLst>
          </p:cNvPr>
          <p:cNvSpPr/>
          <p:nvPr/>
        </p:nvSpPr>
        <p:spPr>
          <a:xfrm>
            <a:off x="1996899" y="358624"/>
            <a:ext cx="8282609" cy="1391478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Сколько лап у двух </a:t>
            </a: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щенят?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s://proekt-klass.ru/wp-content/uploads/2018/07/sobaka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7612" y="2053883"/>
            <a:ext cx="8314005" cy="45016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5791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усеченные противолежащие углы 5">
            <a:extLst>
              <a:ext uri="{FF2B5EF4-FFF2-40B4-BE49-F238E27FC236}">
                <a16:creationId xmlns:a16="http://schemas.microsoft.com/office/drawing/2014/main" xmlns="" id="{D73E19BC-C08D-40A5-A488-FD5E720F2B04}"/>
              </a:ext>
            </a:extLst>
          </p:cNvPr>
          <p:cNvSpPr/>
          <p:nvPr/>
        </p:nvSpPr>
        <p:spPr>
          <a:xfrm>
            <a:off x="988204" y="208976"/>
            <a:ext cx="9872870" cy="1535418"/>
          </a:xfrm>
          <a:prstGeom prst="snip2DiagRect">
            <a:avLst/>
          </a:prstGeom>
          <a:solidFill>
            <a:srgbClr val="FEBE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ушей у пяти </a:t>
            </a: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котят?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s://ds05.infourok.ru/uploads/ex/00ff/000e0abe-34d62d09/hello_html_m48355ff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333" y="1997612"/>
            <a:ext cx="10058399" cy="48603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883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усеченные противолежащие углы 3">
            <a:extLst>
              <a:ext uri="{FF2B5EF4-FFF2-40B4-BE49-F238E27FC236}">
                <a16:creationId xmlns:a16="http://schemas.microsoft.com/office/drawing/2014/main" xmlns="" id="{FA826E48-B387-406B-A952-7211CC61EDDB}"/>
              </a:ext>
            </a:extLst>
          </p:cNvPr>
          <p:cNvSpPr/>
          <p:nvPr/>
        </p:nvSpPr>
        <p:spPr>
          <a:xfrm>
            <a:off x="2390488" y="385945"/>
            <a:ext cx="7129670" cy="1007165"/>
          </a:xfrm>
          <a:prstGeom prst="snip2DiagRect">
            <a:avLst/>
          </a:prstGeom>
          <a:solidFill>
            <a:srgbClr val="FE9C9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Какой фигуры не хватает?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F85F8EA-716B-4124-95E3-D7429DD02EF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0081" y="1623443"/>
            <a:ext cx="1472028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08FFA597-033E-4AD8-ABF6-B5A4481D68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8181" y="1793122"/>
            <a:ext cx="1604547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AF4AB6AD-2874-49B1-B515-8B17B46864F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369" y="1736850"/>
            <a:ext cx="1604548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xmlns="" id="{85957521-7F82-4EC4-8B41-A9BB9BFF17F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51336" y="1693781"/>
            <a:ext cx="1604547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4274F33B-1FD4-4756-9C6E-FB8B4102DF7A}"/>
              </a:ext>
            </a:extLst>
          </p:cNvPr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76043" y="3425689"/>
            <a:ext cx="1603387" cy="144487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C24AE787-E5FD-42E9-A104-EB304B4CBFAD}"/>
              </a:ext>
            </a:extLst>
          </p:cNvPr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4577631" y="3378151"/>
            <a:ext cx="1603387" cy="14448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D4AA3904-5E28-4376-B13C-1D63B91775E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7430" y="3425689"/>
            <a:ext cx="1472028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5EBEA72-4290-46B3-BFF6-B44E91365EB0}"/>
              </a:ext>
            </a:extLst>
          </p:cNvPr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10112570" y="3448489"/>
            <a:ext cx="1603387" cy="14448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8666A07-5EF2-4E7F-97F3-AABAC24679E8}"/>
              </a:ext>
            </a:extLst>
          </p:cNvPr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2402502" y="5097196"/>
            <a:ext cx="1603387" cy="144487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AF68530B-0903-4C61-A9DB-C5461471E74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975" y="5191541"/>
            <a:ext cx="1472028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19" descr="Изображение выглядит как объект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3202CAFA-B3DF-4034-9678-B6D6CE9D7CD1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6905" y="5014777"/>
            <a:ext cx="1472029" cy="130865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F7CF4C26-33DD-4485-AF68-1972B610BB27}"/>
              </a:ext>
            </a:extLst>
          </p:cNvPr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10099318" y="5114950"/>
            <a:ext cx="1469263" cy="144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78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108</Words>
  <Application>Microsoft Office PowerPoint</Application>
  <PresentationFormat>Произвольный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elenavyazovskaya@mail.ru</dc:creator>
  <cp:lastModifiedBy>Nastya</cp:lastModifiedBy>
  <cp:revision>28</cp:revision>
  <dcterms:created xsi:type="dcterms:W3CDTF">2018-02-24T06:49:29Z</dcterms:created>
  <dcterms:modified xsi:type="dcterms:W3CDTF">2020-11-13T19:18:11Z</dcterms:modified>
</cp:coreProperties>
</file>