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BE6C-A504-48A0-914D-6C583A0B84D0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54;&#1044;%20&#1057;&#1056;&#1045;&#1044;&#1053;%20&#1043;&#1056;\&#1073;&#1072;&#1088;&#1072;&#1073;&#1072;&#1085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World building 1064 part-1 Agoshkova Ekaterina Choose the picture"/>
          <p:cNvPicPr>
            <a:picLocks noChangeAspect="1" noChangeArrowheads="1"/>
          </p:cNvPicPr>
          <p:nvPr/>
        </p:nvPicPr>
        <p:blipFill>
          <a:blip r:embed="rId3" cstate="print"/>
          <a:srcRect l="18900" t="8820" r="16841" b="15581"/>
          <a:stretch>
            <a:fillRect/>
          </a:stretch>
        </p:blipFill>
        <p:spPr bwMode="auto">
          <a:xfrm>
            <a:off x="4731224" y="2708920"/>
            <a:ext cx="2592288" cy="24313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19156" y="548680"/>
            <a:ext cx="3816424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Презентация для музыкального занятия «Знакомство с барабаном»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(младшая группа)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95936" y="5301208"/>
            <a:ext cx="3672408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Резник А. 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och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марш деревянных солдат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5616624" cy="33123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4221088"/>
            <a:ext cx="619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Деревянные подружки </a:t>
            </a: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Пляшут на его макушке, </a:t>
            </a: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Бьют его, а он гремит — </a:t>
            </a: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В ногу всем шагать велит.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och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105273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Громкий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инструмент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не зря нам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дан, чтоб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стучали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в …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4" name="Picture 2" descr="World building 1064 part-1 Agoshkova Ekaterina Choose the picture"/>
          <p:cNvPicPr>
            <a:picLocks noChangeAspect="1" noChangeArrowheads="1"/>
          </p:cNvPicPr>
          <p:nvPr/>
        </p:nvPicPr>
        <p:blipFill>
          <a:blip r:embed="rId4" cstate="print"/>
          <a:srcRect l="18900" t="8820" r="16841" b="15581"/>
          <a:stretch>
            <a:fillRect/>
          </a:stretch>
        </p:blipFill>
        <p:spPr bwMode="auto">
          <a:xfrm>
            <a:off x="3275856" y="2878263"/>
            <a:ext cx="2592288" cy="2431329"/>
          </a:xfrm>
          <a:prstGeom prst="rect">
            <a:avLst/>
          </a:prstGeom>
          <a:noFill/>
        </p:spPr>
      </p:pic>
      <p:pic>
        <p:nvPicPr>
          <p:cNvPr id="5" name="бараб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56376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1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och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Была 107 сейчас 71.6 хочу 60 Чем меньше имеем, тем меньше хо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1196752"/>
            <a:ext cx="3746574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8064" y="1196752"/>
            <a:ext cx="30241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Со мной в поход легко идти, 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Со мною весело в пути, 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И я крикун, и я буян, 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Я звонкий, </a:t>
            </a:r>
            <a:r>
              <a:rPr lang="ru-RU" sz="2400" b="1" i="1" dirty="0" smtClean="0">
                <a:solidFill>
                  <a:srgbClr val="C00000"/>
                </a:solidFill>
              </a:rPr>
              <a:t>круглый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Picture 2" descr="World building 1064 part-1 Agoshkova Ekaterina Choose the picture"/>
          <p:cNvPicPr>
            <a:picLocks noChangeAspect="1" noChangeArrowheads="1"/>
          </p:cNvPicPr>
          <p:nvPr/>
        </p:nvPicPr>
        <p:blipFill>
          <a:blip r:embed="rId4" cstate="print"/>
          <a:srcRect l="18900" t="8820" r="16841" b="15581"/>
          <a:stretch>
            <a:fillRect/>
          </a:stretch>
        </p:blipFill>
        <p:spPr bwMode="auto">
          <a:xfrm>
            <a:off x="5436096" y="3645024"/>
            <a:ext cx="2592288" cy="2431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amoch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FETte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060575"/>
            <a:ext cx="334327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9f7e44a1aeba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3141663"/>
            <a:ext cx="21605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1196752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До новых встреч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41</Words>
  <Application>Microsoft Office PowerPoint</Application>
  <PresentationFormat>Экран (4:3)</PresentationFormat>
  <Paragraphs>7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Резник А. 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Nastya</cp:lastModifiedBy>
  <cp:revision>9</cp:revision>
  <dcterms:created xsi:type="dcterms:W3CDTF">2014-08-11T19:22:39Z</dcterms:created>
  <dcterms:modified xsi:type="dcterms:W3CDTF">2021-03-14T17:01:26Z</dcterms:modified>
</cp:coreProperties>
</file>