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2" y="116885"/>
            <a:ext cx="8582000" cy="64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1851660" y="5733415"/>
            <a:ext cx="69094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2000" dirty="0" err="1" smtClean="0">
                <a:solidFill>
                  <a:schemeClr val="bg1"/>
                </a:solidFill>
                <a:sym typeface="+mn-ea"/>
              </a:rPr>
              <a:t>Презентацию</a:t>
            </a:r>
            <a:r>
              <a:rPr lang="ru-RU" sz="2000" dirty="0" smtClean="0">
                <a:solidFill>
                  <a:schemeClr val="bg1"/>
                </a:solidFill>
                <a:sym typeface="+mn-ea"/>
              </a:rPr>
              <a:t> выполнила воспитатель средней группы Ковалева Т.Л.</a:t>
            </a:r>
            <a:endParaRPr lang="ru-RU" altLang="en-US" sz="2000" dirty="0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8" y="188640"/>
            <a:ext cx="844893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661248"/>
            <a:ext cx="6624736" cy="100811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482879" cy="56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Удивительные факты про деревья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Дерево — многолетнее растение с одревесневающим прямостоячим главным стеблем – стволом. Более детальное или четкое определение этой «жизненной форме» дать трудно из-за разнообразия размеров и внешнего вида растений, которые называют деревьями.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0342"/>
            <a:ext cx="3833664" cy="546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1837"/>
            <a:ext cx="7800073" cy="55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Строение</a:t>
            </a:r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дерева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растут корни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30515" cy="53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060848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Корень дерева, как правило, подземная часть растения. Основные функции — удержание дерева в вертикальном положении, всасывание питательных веществ из почвы и передача их в ствол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573491" cy="64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3291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9" y="836712"/>
            <a:ext cx="9162939" cy="51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329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1763" cy="6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543</Words>
  <Application>WPS Presentation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Wingdings</vt:lpstr>
      <vt:lpstr>Wingdings</vt:lpstr>
      <vt:lpstr>Wingdings 3</vt:lpstr>
      <vt:lpstr>Symbol</vt:lpstr>
      <vt:lpstr>Microsoft YaHei</vt:lpstr>
      <vt:lpstr>Arial Unicode MS</vt:lpstr>
      <vt:lpstr>Lucida Sans</vt:lpstr>
      <vt:lpstr>Lucida Sans Unicode</vt:lpstr>
      <vt:lpstr>Times New Roman</vt:lpstr>
      <vt:lpstr>Book Antiqua</vt:lpstr>
      <vt:lpstr>Calibri</vt:lpstr>
      <vt:lpstr>Апекс</vt:lpstr>
      <vt:lpstr>PowerPoint 演示文稿</vt:lpstr>
      <vt:lpstr>Удивительные факты про деревья</vt:lpstr>
      <vt:lpstr>PowerPoint 演示文稿</vt:lpstr>
      <vt:lpstr>Как растут корни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Призинтацию выполнила воспитатель средней группы Ковалева Т.Л.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</cp:revision>
  <dcterms:created xsi:type="dcterms:W3CDTF">2021-04-28T15:03:00Z</dcterms:created>
  <dcterms:modified xsi:type="dcterms:W3CDTF">2021-04-28T16:40:17Z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