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788" y="332476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Эти ужасные микробы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5003800" y="6093460"/>
            <a:ext cx="3694430" cy="465455"/>
          </a:xfrm>
        </p:spPr>
        <p:txBody>
          <a:bodyPr/>
          <a:p>
            <a:pPr marL="0" indent="0" algn="ctr">
              <a:lnSpc>
                <a:spcPct val="110000"/>
              </a:lnSpc>
              <a:buNone/>
            </a:pP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Воспитатель: Андреева А. А.</a:t>
            </a:r>
            <a:endParaRPr lang="ru-RU" altLang="en-US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639" r="-2169" b="-1083"/>
          <a:stretch>
            <a:fillRect/>
          </a:stretch>
        </p:blipFill>
        <p:spPr bwMode="auto">
          <a:xfrm>
            <a:off x="0" y="1701165"/>
            <a:ext cx="8011795" cy="40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1196753"/>
            <a:ext cx="5851173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Микробы-группы </a:t>
            </a:r>
            <a:r>
              <a:rPr lang="ru-RU" dirty="0"/>
              <a:t>живых организмов, которые слишком </a:t>
            </a:r>
            <a:r>
              <a:rPr lang="ru-RU" dirty="0" smtClean="0"/>
              <a:t>маленькие </a:t>
            </a:r>
            <a:r>
              <a:rPr lang="ru-RU" dirty="0"/>
              <a:t>для того, чтобы быть видимыми невооруженным глазом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368152"/>
          </a:xfrm>
        </p:spPr>
        <p:txBody>
          <a:bodyPr/>
          <a:lstStyle/>
          <a:p>
            <a:r>
              <a:rPr lang="ru-RU" sz="4000" dirty="0" smtClean="0"/>
              <a:t>Кто такие микробы?*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523112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6408712" cy="18722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Где живут микробы?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463304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78" y="1916832"/>
            <a:ext cx="22656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3252854" cy="199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немытых руках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3901698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 круг нас в воздухе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301208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немытых овощах и фруктах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620688"/>
            <a:ext cx="6912767" cy="1512168"/>
          </a:xfrm>
        </p:spPr>
        <p:txBody>
          <a:bodyPr/>
          <a:lstStyle/>
          <a:p>
            <a:r>
              <a:rPr lang="ru-RU" dirty="0" smtClean="0"/>
              <a:t>Чем опасны микробы?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6428184" cy="4248472"/>
          </a:xfrm>
        </p:spPr>
        <p:txBody>
          <a:bodyPr/>
          <a:lstStyle/>
          <a:p>
            <a:r>
              <a:rPr lang="ru-RU" dirty="0"/>
              <a:t>Микробы </a:t>
            </a:r>
            <a:r>
              <a:rPr lang="ru-RU" dirty="0" smtClean="0"/>
              <a:t>,могут </a:t>
            </a:r>
            <a:r>
              <a:rPr lang="ru-RU" dirty="0"/>
              <a:t>вызвать опасные заболевания - туберкулёз, ангину, воспаление лёгких, заражение крови и т. д.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12068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-28979"/>
            <a:ext cx="9182637" cy="688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382</Words>
  <Application>WPS Presentation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Georgia</vt:lpstr>
      <vt:lpstr>Trebuchet MS</vt:lpstr>
      <vt:lpstr>Microsoft YaHei</vt:lpstr>
      <vt:lpstr>Arial Unicode MS</vt:lpstr>
      <vt:lpstr>Calibri</vt:lpstr>
      <vt:lpstr>Microsoft JhengHei UI</vt:lpstr>
      <vt:lpstr>Symbol</vt:lpstr>
      <vt:lpstr>Times New Roman</vt:lpstr>
      <vt:lpstr>Воздушный поток</vt:lpstr>
      <vt:lpstr>Эти ужасные микробы</vt:lpstr>
      <vt:lpstr>Кто такие микробы?*</vt:lpstr>
      <vt:lpstr>Где живут микробы?</vt:lpstr>
      <vt:lpstr>Чем опасны микробы?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ужасные микробы</dc:title>
  <dc:creator>Пользователь</dc:creator>
  <cp:lastModifiedBy>User</cp:lastModifiedBy>
  <cp:revision>5</cp:revision>
  <dcterms:created xsi:type="dcterms:W3CDTF">2021-02-16T06:47:00Z</dcterms:created>
  <dcterms:modified xsi:type="dcterms:W3CDTF">2021-04-28T16:49:12Z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1049-11.2.0.10114</vt:lpwstr>
  </property>
</Properties>
</file>