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4C74079-2CF1-4E7C-9703-A117FC51CE0A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</p14:sldIdLst>
        </p14:section>
        <p14:section name="Раздел без заголовка" id="{B2E8AE36-6685-4602-B91C-2CA73A0A7F45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>
        <p:scale>
          <a:sx n="81" d="100"/>
          <a:sy n="81" d="100"/>
        </p:scale>
        <p:origin x="-30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2F21-3634-4853-9A4B-3494C50D9CDA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D03-8B8F-4BD0-AF97-76A9C506D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47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2F21-3634-4853-9A4B-3494C50D9CDA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D03-8B8F-4BD0-AF97-76A9C506D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07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2F21-3634-4853-9A4B-3494C50D9CDA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D03-8B8F-4BD0-AF97-76A9C506D3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8799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2F21-3634-4853-9A4B-3494C50D9CDA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D03-8B8F-4BD0-AF97-76A9C506D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37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2F21-3634-4853-9A4B-3494C50D9CDA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D03-8B8F-4BD0-AF97-76A9C506D3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5749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2F21-3634-4853-9A4B-3494C50D9CDA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D03-8B8F-4BD0-AF97-76A9C506D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00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2F21-3634-4853-9A4B-3494C50D9CDA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D03-8B8F-4BD0-AF97-76A9C506D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365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2F21-3634-4853-9A4B-3494C50D9CDA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D03-8B8F-4BD0-AF97-76A9C506D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46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2F21-3634-4853-9A4B-3494C50D9CDA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D03-8B8F-4BD0-AF97-76A9C506D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64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2F21-3634-4853-9A4B-3494C50D9CDA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D03-8B8F-4BD0-AF97-76A9C506D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48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2F21-3634-4853-9A4B-3494C50D9CDA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D03-8B8F-4BD0-AF97-76A9C506D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40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2F21-3634-4853-9A4B-3494C50D9CDA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D03-8B8F-4BD0-AF97-76A9C506D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44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2F21-3634-4853-9A4B-3494C50D9CDA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D03-8B8F-4BD0-AF97-76A9C506D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58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2F21-3634-4853-9A4B-3494C50D9CDA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D03-8B8F-4BD0-AF97-76A9C506D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3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2F21-3634-4853-9A4B-3494C50D9CDA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D03-8B8F-4BD0-AF97-76A9C506D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45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2F21-3634-4853-9A4B-3494C50D9CDA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D03-8B8F-4BD0-AF97-76A9C506D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34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02F21-3634-4853-9A4B-3494C50D9CDA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40D8D03-8B8F-4BD0-AF97-76A9C506D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43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19344" y="738555"/>
            <a:ext cx="7766936" cy="2444774"/>
          </a:xfrm>
        </p:spPr>
        <p:txBody>
          <a:bodyPr/>
          <a:lstStyle/>
          <a:p>
            <a:pPr algn="ctr"/>
            <a:r>
              <a:rPr lang="ru-RU" sz="8000" dirty="0" smtClean="0">
                <a:latin typeface="Mistral" panose="03090702030407020403" pitchFamily="66" charset="0"/>
              </a:rPr>
              <a:t>Здоровый образ жизни</a:t>
            </a:r>
            <a:endParaRPr lang="en-US" sz="8000" dirty="0">
              <a:latin typeface="Mistral" panose="03090702030407020403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89937" y="4976956"/>
            <a:ext cx="5053695" cy="1259721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Работу выполнила: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оспитатель МДОУ «Квакшинский детский сад»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Эльгакаева Зулихан Вахаевна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464" y="1373463"/>
            <a:ext cx="3033277" cy="4769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8906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414" y="810422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>
                <a:latin typeface="Mistral" panose="03090702030407020403" pitchFamily="66" charset="0"/>
              </a:rPr>
              <a:t>Спасибо за внимание</a:t>
            </a:r>
            <a:endParaRPr lang="en-US" sz="8800" dirty="0">
              <a:latin typeface="Mistral" panose="03090702030407020403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84174"/>
            <a:ext cx="3603048" cy="3999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3792" y="2325756"/>
            <a:ext cx="3944454" cy="4366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439" y="2584174"/>
            <a:ext cx="3509819" cy="3849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7496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smtClean="0">
                <a:latin typeface="Mistral" panose="03090702030407020403" pitchFamily="66" charset="0"/>
              </a:rPr>
              <a:t>Что такое здоровье?</a:t>
            </a:r>
            <a:endParaRPr lang="en-US" sz="7200" dirty="0">
              <a:latin typeface="Mistral" panose="030907020304070204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07240" y="1907309"/>
            <a:ext cx="7879623" cy="3880773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Здоровье – это состояние полного физического, духовного и социального благополучия, а не только отсутствие болезней и физических дефектов.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0400"/>
            <a:ext cx="3006436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198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Mistral" panose="03090702030407020403" pitchFamily="66" charset="0"/>
              </a:rPr>
              <a:t>Что входит в понятие ЗОЖ: </a:t>
            </a:r>
            <a:endParaRPr lang="en-US" sz="5400" dirty="0">
              <a:latin typeface="Mistral" panose="030907020304070204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3261" y="1620983"/>
            <a:ext cx="8596668" cy="487680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Отказ от вредных привычек</a:t>
            </a:r>
          </a:p>
          <a:p>
            <a:pPr>
              <a:buFont typeface="+mj-lt"/>
              <a:buAutoNum type="arabicPeriod"/>
            </a:pP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Полноценный ночной отдых</a:t>
            </a:r>
          </a:p>
          <a:p>
            <a:pPr>
              <a:buFont typeface="+mj-lt"/>
              <a:buAutoNum type="arabicPeriod"/>
            </a:pP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Правильное питание</a:t>
            </a:r>
          </a:p>
          <a:p>
            <a:pPr>
              <a:buFont typeface="+mj-lt"/>
              <a:buAutoNum type="arabicPeriod"/>
            </a:pP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Физическая нагрузка</a:t>
            </a:r>
          </a:p>
          <a:p>
            <a:pPr>
              <a:buFont typeface="+mj-lt"/>
              <a:buAutoNum type="arabicPeriod"/>
            </a:pP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Общение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237" y="1835399"/>
            <a:ext cx="3561918" cy="4447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4429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684" y="110837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6000" dirty="0">
                <a:latin typeface="Mistral" panose="03090702030407020403" pitchFamily="66" charset="0"/>
              </a:rPr>
              <a:t>«Здоровье в порядке — спасибо зарядке</a:t>
            </a:r>
            <a:r>
              <a:rPr lang="ru-RU" sz="6000" dirty="0" smtClean="0">
                <a:latin typeface="Mistral" panose="03090702030407020403" pitchFamily="66" charset="0"/>
              </a:rPr>
              <a:t>!»</a:t>
            </a:r>
            <a:endParaRPr lang="en-US" sz="6000" dirty="0">
              <a:latin typeface="Mistral" panose="03090702030407020403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015" y="2507640"/>
            <a:ext cx="3228109" cy="3881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575393" y="2272092"/>
            <a:ext cx="645636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Заря́дка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— комплекс физических упражнений, выполняемых, как правило, утром, с целью разминки мышц и суставов.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Обычно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зарядка может выполняться на воздухе, в спортзале или дома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941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35527"/>
            <a:ext cx="8596668" cy="5805835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зарядку 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входят упражнения для мышц шеи, спины, живота, ног и рук. Прорабатываются большие суставы — шея, плечи, локти,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таз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колени. Сгибание-разгибание, растяжка, скручивание. Типичные упражнения: потягивания, наклоны, приседания, отжимания.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Зарядка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может сочетаться с бегом, закаливанием,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моржеванием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7" y="3767370"/>
            <a:ext cx="2536248" cy="2944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394" y="3767370"/>
            <a:ext cx="3467533" cy="2550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604" y="3767370"/>
            <a:ext cx="3467409" cy="2356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3152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8553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latin typeface="Mistral" panose="03090702030407020403" pitchFamily="66" charset="0"/>
              </a:rPr>
              <a:t>Правильное питание</a:t>
            </a:r>
            <a:endParaRPr lang="en-US" sz="7200" dirty="0">
              <a:latin typeface="Mistral" panose="030907020304070204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58957"/>
            <a:ext cx="8596668" cy="466313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питание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обеспечивающее рост, нормальное развитие и жизнедеятельность человека, способствующее укреплению его здоровья и профилактике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заболеваний.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Соблюдение правил здорового питания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сокращает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риск хронических заболеваний и расстройств, таких как ожирение, сердечно-сосудистые заболевания, диабет, повышенное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давление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рак.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61" y="3744758"/>
            <a:ext cx="3101009" cy="2445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385" y="3744758"/>
            <a:ext cx="3069331" cy="2470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3564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7227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latin typeface="Mistral" panose="03090702030407020403" pitchFamily="66" charset="0"/>
              </a:rPr>
              <a:t>Режим дня</a:t>
            </a:r>
            <a:endParaRPr lang="en-US" sz="7200" dirty="0">
              <a:latin typeface="Mistral" panose="030907020304070204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804" y="1179928"/>
            <a:ext cx="8596668" cy="3880773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Ложись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 вставай в одно и то же время.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Нормальный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сон для человека 7-8 часов.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Спи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 проветренной прохладной комнате!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066" y="3380992"/>
            <a:ext cx="4492487" cy="3148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5950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569" y="11927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latin typeface="Mistral" panose="03090702030407020403" pitchFamily="66" charset="0"/>
              </a:rPr>
              <a:t>Вредные привычки</a:t>
            </a:r>
            <a:endParaRPr lang="en-US" sz="7200" dirty="0">
              <a:latin typeface="Mistral" panose="030907020304070204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39687"/>
            <a:ext cx="8596668" cy="4901675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Вредные привычки - это привычки, которые вредят здоровью человека и мешают ему осуществлять свои цели и полностью использовать в течение жизни свои возможности.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185" y="3963338"/>
            <a:ext cx="4810539" cy="2894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9676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65" y="-79513"/>
            <a:ext cx="8596668" cy="117944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dirty="0" smtClean="0">
                <a:latin typeface="Mistral" panose="03090702030407020403" pitchFamily="66" charset="0"/>
              </a:rPr>
              <a:t>Общение</a:t>
            </a:r>
            <a:endParaRPr lang="en-US" sz="7200" dirty="0">
              <a:latin typeface="Mistral" panose="030907020304070204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065" y="808384"/>
            <a:ext cx="9566596" cy="500769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Человек –нуждается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качественном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общении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Качественное общение подразумевает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общение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которое создает благоприятный психоэмоциональный настрой. Хорошие друзья и понимающие близкие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заменяют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психотерапию, помогая преодолевать невзгоды и стрессы, в конечном итоге сохраняя и психическое, и физическое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здоровье.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latin typeface="Mistral" panose="03090702030407020403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74" y="3734564"/>
            <a:ext cx="4227444" cy="2736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123" y="3734564"/>
            <a:ext cx="2942190" cy="2630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899765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</TotalTime>
  <Words>303</Words>
  <Application>Microsoft Office PowerPoint</Application>
  <PresentationFormat>Произвольный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Здоровый образ жизни</vt:lpstr>
      <vt:lpstr>Что такое здоровье?</vt:lpstr>
      <vt:lpstr>Что входит в понятие ЗОЖ: </vt:lpstr>
      <vt:lpstr>«Здоровье в порядке — спасибо зарядке!»</vt:lpstr>
      <vt:lpstr>Презентация PowerPoint</vt:lpstr>
      <vt:lpstr>Правильное питание</vt:lpstr>
      <vt:lpstr>Режим дня</vt:lpstr>
      <vt:lpstr>Вредные привычки</vt:lpstr>
      <vt:lpstr>Общение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</dc:title>
  <dc:creator>Дарья Нижегородцева</dc:creator>
  <cp:lastModifiedBy>Nastya</cp:lastModifiedBy>
  <cp:revision>8</cp:revision>
  <dcterms:created xsi:type="dcterms:W3CDTF">2015-12-03T13:17:25Z</dcterms:created>
  <dcterms:modified xsi:type="dcterms:W3CDTF">2023-02-05T14:14:33Z</dcterms:modified>
</cp:coreProperties>
</file>