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76" d="100"/>
          <a:sy n="76" d="100"/>
        </p:scale>
        <p:origin x="-1206" y="-72"/>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BDB90E27-75A5-46AF-B1EA-4106715C3CE5}" type="datetimeFigureOut">
              <a:rPr lang="ru-RU" smtClean="0"/>
              <a:pPr/>
              <a:t>05.02.2023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189342A-CAB5-43C4-8CF4-86FBE694F98B}" type="slidenum">
              <a:rPr lang="ru-RU" smtClean="0"/>
              <a:pPr/>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BDB90E27-75A5-46AF-B1EA-4106715C3CE5}" type="datetimeFigureOut">
              <a:rPr lang="ru-RU" smtClean="0"/>
              <a:pPr/>
              <a:t>05.02.2023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189342A-CAB5-43C4-8CF4-86FBE694F98B}" type="slidenum">
              <a:rPr lang="ru-RU" smtClean="0"/>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BDB90E27-75A5-46AF-B1EA-4106715C3CE5}" type="datetimeFigureOut">
              <a:rPr lang="ru-RU" smtClean="0"/>
              <a:pPr/>
              <a:t>05.02.2023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189342A-CAB5-43C4-8CF4-86FBE694F98B}" type="slidenum">
              <a:rPr lang="ru-RU" smtClean="0"/>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BDB90E27-75A5-46AF-B1EA-4106715C3CE5}" type="datetimeFigureOut">
              <a:rPr lang="ru-RU" smtClean="0"/>
              <a:pPr/>
              <a:t>05.02.2023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189342A-CAB5-43C4-8CF4-86FBE694F98B}" type="slidenum">
              <a:rPr lang="ru-RU" smtClean="0"/>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BDB90E27-75A5-46AF-B1EA-4106715C3CE5}" type="datetimeFigureOut">
              <a:rPr lang="ru-RU" smtClean="0"/>
              <a:pPr/>
              <a:t>05.02.2023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189342A-CAB5-43C4-8CF4-86FBE694F98B}" type="slidenum">
              <a:rPr lang="ru-RU" smtClean="0"/>
              <a:pPr/>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BDB90E27-75A5-46AF-B1EA-4106715C3CE5}" type="datetimeFigureOut">
              <a:rPr lang="ru-RU" smtClean="0"/>
              <a:pPr/>
              <a:t>05.02.2023</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189342A-CAB5-43C4-8CF4-86FBE694F98B}" type="slidenum">
              <a:rPr lang="ru-RU" smtClean="0"/>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BDB90E27-75A5-46AF-B1EA-4106715C3CE5}" type="datetimeFigureOut">
              <a:rPr lang="ru-RU" smtClean="0"/>
              <a:pPr/>
              <a:t>05.02.2023</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7189342A-CAB5-43C4-8CF4-86FBE694F98B}" type="slidenum">
              <a:rPr lang="ru-RU" smtClean="0"/>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BDB90E27-75A5-46AF-B1EA-4106715C3CE5}" type="datetimeFigureOut">
              <a:rPr lang="ru-RU" smtClean="0"/>
              <a:pPr/>
              <a:t>05.02.2023</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7189342A-CAB5-43C4-8CF4-86FBE694F98B}" type="slidenum">
              <a:rPr lang="ru-RU" smtClean="0"/>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BDB90E27-75A5-46AF-B1EA-4106715C3CE5}" type="datetimeFigureOut">
              <a:rPr lang="ru-RU" smtClean="0"/>
              <a:pPr/>
              <a:t>05.02.2023</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7189342A-CAB5-43C4-8CF4-86FBE694F98B}" type="slidenum">
              <a:rPr lang="ru-RU" smtClean="0"/>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BDB90E27-75A5-46AF-B1EA-4106715C3CE5}" type="datetimeFigureOut">
              <a:rPr lang="ru-RU" smtClean="0"/>
              <a:pPr/>
              <a:t>05.02.2023</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189342A-CAB5-43C4-8CF4-86FBE694F98B}" type="slidenum">
              <a:rPr lang="ru-RU" smtClean="0"/>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BDB90E27-75A5-46AF-B1EA-4106715C3CE5}" type="datetimeFigureOut">
              <a:rPr lang="ru-RU" smtClean="0"/>
              <a:pPr/>
              <a:t>05.02.2023</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189342A-CAB5-43C4-8CF4-86FBE694F98B}" type="slidenum">
              <a:rPr lang="ru-RU" smtClean="0"/>
              <a:pPr/>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srcRect/>
          <a:tile tx="0" ty="0" sx="100000" sy="100000" flip="none" algn="tl"/>
        </a:blip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DB90E27-75A5-46AF-B1EA-4106715C3CE5}" type="datetimeFigureOut">
              <a:rPr lang="ru-RU" smtClean="0"/>
              <a:pPr/>
              <a:t>05.02.2023</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189342A-CAB5-43C4-8CF4-86FBE694F98B}" type="slidenum">
              <a:rPr lang="ru-RU" smtClean="0"/>
              <a:pPr/>
              <a:t>‹#›</a:t>
            </a:fld>
            <a:endParaRPr lang="ru-RU"/>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3568" y="980728"/>
            <a:ext cx="7772400" cy="2043659"/>
          </a:xfrm>
        </p:spPr>
        <p:txBody>
          <a:bodyPr>
            <a:normAutofit fontScale="90000"/>
          </a:bodyPr>
          <a:lstStyle/>
          <a:p>
            <a:r>
              <a:rPr lang="ru-RU" sz="4800" b="1" dirty="0" smtClean="0">
                <a:latin typeface="Adobe Myungjo Std M" pitchFamily="18" charset="-128"/>
                <a:ea typeface="Adobe Myungjo Std M" pitchFamily="18" charset="-128"/>
              </a:rPr>
              <a:t>ПОЖАРНАЯ БЕЗОПАСНОТЬ ДЛЯ ДЕТЕЙ</a:t>
            </a:r>
            <a:endParaRPr lang="ru-RU" sz="4800" b="1" dirty="0">
              <a:latin typeface="Adobe Myungjo Std M" pitchFamily="18" charset="-128"/>
              <a:ea typeface="Adobe Myungjo Std M" pitchFamily="18" charset="-128"/>
            </a:endParaRPr>
          </a:p>
        </p:txBody>
      </p:sp>
      <p:sp>
        <p:nvSpPr>
          <p:cNvPr id="3" name="Подзаголовок 2"/>
          <p:cNvSpPr>
            <a:spLocks noGrp="1"/>
          </p:cNvSpPr>
          <p:nvPr>
            <p:ph type="subTitle" idx="1"/>
          </p:nvPr>
        </p:nvSpPr>
        <p:spPr>
          <a:xfrm>
            <a:off x="2411760" y="4365104"/>
            <a:ext cx="6400800" cy="1559024"/>
          </a:xfrm>
        </p:spPr>
        <p:txBody>
          <a:bodyPr>
            <a:normAutofit/>
          </a:bodyPr>
          <a:lstStyle/>
          <a:p>
            <a:pPr algn="r"/>
            <a:r>
              <a:rPr lang="ru-RU" sz="2200" dirty="0" smtClean="0">
                <a:solidFill>
                  <a:schemeClr val="tx1"/>
                </a:solidFill>
                <a:latin typeface="Times New Roman" pitchFamily="18" charset="0"/>
                <a:cs typeface="Times New Roman" pitchFamily="18" charset="0"/>
              </a:rPr>
              <a:t>Работу выполнила:</a:t>
            </a:r>
          </a:p>
          <a:p>
            <a:pPr algn="r"/>
            <a:r>
              <a:rPr lang="ru-RU" sz="2200" dirty="0" smtClean="0">
                <a:solidFill>
                  <a:schemeClr val="tx1"/>
                </a:solidFill>
                <a:latin typeface="Times New Roman" pitchFamily="18" charset="0"/>
                <a:cs typeface="Times New Roman" pitchFamily="18" charset="0"/>
              </a:rPr>
              <a:t>воспитатель МДОУ «Квакшинский детский сад»</a:t>
            </a:r>
          </a:p>
          <a:p>
            <a:pPr algn="r"/>
            <a:r>
              <a:rPr lang="ru-RU" sz="2200" dirty="0" smtClean="0">
                <a:solidFill>
                  <a:schemeClr val="tx1"/>
                </a:solidFill>
                <a:latin typeface="Times New Roman" pitchFamily="18" charset="0"/>
                <a:cs typeface="Times New Roman" pitchFamily="18" charset="0"/>
              </a:rPr>
              <a:t>Эльгакаева Зулихан Вахаевна</a:t>
            </a:r>
            <a:endParaRPr lang="ru-RU" sz="2200" dirty="0">
              <a:solidFill>
                <a:schemeClr val="tx1"/>
              </a:solidFill>
              <a:latin typeface="Times New Roman" pitchFamily="18" charset="0"/>
              <a:cs typeface="Times New Roman" pitchFamily="18" charset="0"/>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025" name="Rectangle 1"/>
          <p:cNvSpPr>
            <a:spLocks noChangeArrowheads="1"/>
          </p:cNvSpPr>
          <p:nvPr/>
        </p:nvSpPr>
        <p:spPr bwMode="auto">
          <a:xfrm>
            <a:off x="642910" y="357166"/>
            <a:ext cx="7858180" cy="193899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2400" b="1" i="0" u="none" strike="noStrike" cap="none" normalizeH="0" baseline="0" dirty="0" smtClean="0">
                <a:ln>
                  <a:noFill/>
                </a:ln>
                <a:solidFill>
                  <a:srgbClr val="333333"/>
                </a:solidFill>
                <a:effectLst/>
                <a:latin typeface="Calibri" pitchFamily="34" charset="0"/>
                <a:ea typeface="Calibri" pitchFamily="34" charset="0"/>
                <a:cs typeface="Times New Roman" pitchFamily="18" charset="0"/>
              </a:rPr>
              <a:t>Не шутите с огнём!</a:t>
            </a:r>
            <a:r>
              <a:rPr kumimoji="0" lang="ru-RU" sz="2400" b="0" i="0" u="none" strike="noStrike" cap="none" normalizeH="0" baseline="0" dirty="0" smtClean="0">
                <a:ln>
                  <a:noFill/>
                </a:ln>
                <a:solidFill>
                  <a:srgbClr val="333333"/>
                </a:solidFill>
                <a:effectLst/>
                <a:latin typeface="Times New Roman" pitchFamily="18" charset="0"/>
                <a:ea typeface="Calibri" pitchFamily="34" charset="0"/>
                <a:cs typeface="Times New Roman" pitchFamily="18" charset="0"/>
              </a:rPr>
              <a:t/>
            </a:r>
            <a:br>
              <a:rPr kumimoji="0" lang="ru-RU" sz="2400" b="0" i="0" u="none" strike="noStrike" cap="none" normalizeH="0" baseline="0" dirty="0" smtClean="0">
                <a:ln>
                  <a:noFill/>
                </a:ln>
                <a:solidFill>
                  <a:srgbClr val="333333"/>
                </a:solidFill>
                <a:effectLst/>
                <a:latin typeface="Times New Roman" pitchFamily="18" charset="0"/>
                <a:ea typeface="Calibri" pitchFamily="34" charset="0"/>
                <a:cs typeface="Times New Roman" pitchFamily="18" charset="0"/>
              </a:rPr>
            </a:br>
            <a:r>
              <a:rPr kumimoji="0" lang="ru-RU" sz="2400" b="0" i="0" u="none" strike="noStrike" cap="none" normalizeH="0" baseline="0" dirty="0" smtClean="0">
                <a:ln>
                  <a:noFill/>
                </a:ln>
                <a:solidFill>
                  <a:srgbClr val="333333"/>
                </a:solidFill>
                <a:effectLst/>
                <a:latin typeface="Times New Roman" pitchFamily="18" charset="0"/>
                <a:ea typeface="Calibri" pitchFamily="34" charset="0"/>
                <a:cs typeface="Times New Roman" pitchFamily="18" charset="0"/>
              </a:rPr>
              <a:t>Я - огонь! Я </a:t>
            </a:r>
            <a:r>
              <a:rPr kumimoji="0" lang="ru-RU" sz="2400" b="0" i="0" u="none" strike="noStrike" cap="none" normalizeH="0" baseline="0" dirty="0" smtClean="0">
                <a:ln>
                  <a:noFill/>
                </a:ln>
                <a:solidFill>
                  <a:srgbClr val="333333"/>
                </a:solidFill>
                <a:effectLst/>
                <a:latin typeface="Calibri"/>
                <a:ea typeface="Calibri" pitchFamily="34" charset="0"/>
                <a:cs typeface="Times New Roman" pitchFamily="18" charset="0"/>
              </a:rPr>
              <a:t>–</a:t>
            </a:r>
            <a:r>
              <a:rPr kumimoji="0" lang="ru-RU" sz="2400" b="0" i="0" u="none" strike="noStrike" cap="none" normalizeH="0" baseline="0" dirty="0" smtClean="0">
                <a:ln>
                  <a:noFill/>
                </a:ln>
                <a:solidFill>
                  <a:srgbClr val="333333"/>
                </a:solidFill>
                <a:effectLst/>
                <a:latin typeface="Times New Roman" pitchFamily="18" charset="0"/>
                <a:ea typeface="Calibri" pitchFamily="34" charset="0"/>
                <a:cs typeface="Times New Roman" pitchFamily="18" charset="0"/>
              </a:rPr>
              <a:t> друг ребят.</a:t>
            </a:r>
            <a:br>
              <a:rPr kumimoji="0" lang="ru-RU" sz="2400" b="0" i="0" u="none" strike="noStrike" cap="none" normalizeH="0" baseline="0" dirty="0" smtClean="0">
                <a:ln>
                  <a:noFill/>
                </a:ln>
                <a:solidFill>
                  <a:srgbClr val="333333"/>
                </a:solidFill>
                <a:effectLst/>
                <a:latin typeface="Times New Roman" pitchFamily="18" charset="0"/>
                <a:ea typeface="Calibri" pitchFamily="34" charset="0"/>
                <a:cs typeface="Times New Roman" pitchFamily="18" charset="0"/>
              </a:rPr>
            </a:br>
            <a:r>
              <a:rPr kumimoji="0" lang="ru-RU" sz="2400" b="0" i="0" u="none" strike="noStrike" cap="none" normalizeH="0" baseline="0" dirty="0" smtClean="0">
                <a:ln>
                  <a:noFill/>
                </a:ln>
                <a:solidFill>
                  <a:srgbClr val="333333"/>
                </a:solidFill>
                <a:effectLst/>
                <a:latin typeface="Times New Roman" pitchFamily="18" charset="0"/>
                <a:ea typeface="Calibri" pitchFamily="34" charset="0"/>
                <a:cs typeface="Times New Roman" pitchFamily="18" charset="0"/>
              </a:rPr>
              <a:t>Но когда со мной шалят,</a:t>
            </a:r>
            <a:br>
              <a:rPr kumimoji="0" lang="ru-RU" sz="2400" b="0" i="0" u="none" strike="noStrike" cap="none" normalizeH="0" baseline="0" dirty="0" smtClean="0">
                <a:ln>
                  <a:noFill/>
                </a:ln>
                <a:solidFill>
                  <a:srgbClr val="333333"/>
                </a:solidFill>
                <a:effectLst/>
                <a:latin typeface="Times New Roman" pitchFamily="18" charset="0"/>
                <a:ea typeface="Calibri" pitchFamily="34" charset="0"/>
                <a:cs typeface="Times New Roman" pitchFamily="18" charset="0"/>
              </a:rPr>
            </a:br>
            <a:r>
              <a:rPr kumimoji="0" lang="ru-RU" sz="2400" b="0" i="0" u="none" strike="noStrike" cap="none" normalizeH="0" baseline="0" dirty="0" smtClean="0">
                <a:ln>
                  <a:noFill/>
                </a:ln>
                <a:solidFill>
                  <a:srgbClr val="333333"/>
                </a:solidFill>
                <a:effectLst/>
                <a:latin typeface="Times New Roman" pitchFamily="18" charset="0"/>
                <a:ea typeface="Calibri" pitchFamily="34" charset="0"/>
                <a:cs typeface="Times New Roman" pitchFamily="18" charset="0"/>
              </a:rPr>
              <a:t>Становлюсь тогда врагом</a:t>
            </a:r>
            <a:br>
              <a:rPr kumimoji="0" lang="ru-RU" sz="2400" b="0" i="0" u="none" strike="noStrike" cap="none" normalizeH="0" baseline="0" dirty="0" smtClean="0">
                <a:ln>
                  <a:noFill/>
                </a:ln>
                <a:solidFill>
                  <a:srgbClr val="333333"/>
                </a:solidFill>
                <a:effectLst/>
                <a:latin typeface="Times New Roman" pitchFamily="18" charset="0"/>
                <a:ea typeface="Calibri" pitchFamily="34" charset="0"/>
                <a:cs typeface="Times New Roman" pitchFamily="18" charset="0"/>
              </a:rPr>
            </a:br>
            <a:r>
              <a:rPr kumimoji="0" lang="ru-RU" sz="2400" b="0" i="0" u="none" strike="noStrike" cap="none" normalizeH="0" baseline="0" dirty="0" smtClean="0">
                <a:ln>
                  <a:noFill/>
                </a:ln>
                <a:solidFill>
                  <a:srgbClr val="333333"/>
                </a:solidFill>
                <a:effectLst/>
                <a:latin typeface="Times New Roman" pitchFamily="18" charset="0"/>
                <a:ea typeface="Calibri" pitchFamily="34" charset="0"/>
                <a:cs typeface="Times New Roman" pitchFamily="18" charset="0"/>
              </a:rPr>
              <a:t>И сжигаю все кругом!</a:t>
            </a:r>
            <a:endParaRPr kumimoji="0" lang="ru-RU" sz="2400" b="0" i="0" u="none" strike="noStrike" cap="none" normalizeH="0" baseline="0" dirty="0" smtClean="0">
              <a:ln>
                <a:noFill/>
              </a:ln>
              <a:solidFill>
                <a:schemeClr val="tx1"/>
              </a:solidFill>
              <a:effectLst/>
              <a:latin typeface="Arial" pitchFamily="34" charset="0"/>
              <a:cs typeface="Arial" pitchFamily="34" charset="0"/>
            </a:endParaRPr>
          </a:p>
        </p:txBody>
      </p:sp>
      <p:pic>
        <p:nvPicPr>
          <p:cNvPr id="3" name="Рисунок 2" descr="1.jpg"/>
          <p:cNvPicPr>
            <a:picLocks noChangeAspect="1"/>
          </p:cNvPicPr>
          <p:nvPr/>
        </p:nvPicPr>
        <p:blipFill>
          <a:blip r:embed="rId2"/>
          <a:stretch>
            <a:fillRect/>
          </a:stretch>
        </p:blipFill>
        <p:spPr>
          <a:xfrm>
            <a:off x="2285984" y="2500306"/>
            <a:ext cx="4786346" cy="3350442"/>
          </a:xfrm>
          <a:prstGeom prst="rect">
            <a:avLst/>
          </a:prstGeom>
          <a:noFill/>
          <a:ln cmpd="tri">
            <a:solidFill>
              <a:schemeClr val="tx1"/>
            </a:solid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71472" y="274638"/>
            <a:ext cx="7786742" cy="2439982"/>
          </a:xfrm>
        </p:spPr>
        <p:txBody>
          <a:bodyPr>
            <a:noAutofit/>
          </a:bodyPr>
          <a:lstStyle/>
          <a:p>
            <a:r>
              <a:rPr lang="ru-RU" sz="2000" b="1" dirty="0">
                <a:latin typeface="Times New Roman" pitchFamily="18" charset="0"/>
                <a:cs typeface="Times New Roman" pitchFamily="18" charset="0"/>
              </a:rPr>
              <a:t>Не берите в руки спички! </a:t>
            </a:r>
            <a:r>
              <a:rPr lang="ru-RU" sz="2000" dirty="0" smtClean="0">
                <a:latin typeface="Times New Roman" pitchFamily="18" charset="0"/>
                <a:cs typeface="Times New Roman" pitchFamily="18" charset="0"/>
              </a:rPr>
              <a:t/>
            </a:r>
            <a:br>
              <a:rPr lang="ru-RU" sz="2000" dirty="0" smtClean="0">
                <a:latin typeface="Times New Roman" pitchFamily="18" charset="0"/>
                <a:cs typeface="Times New Roman" pitchFamily="18" charset="0"/>
              </a:rPr>
            </a:br>
            <a:r>
              <a:rPr lang="ru-RU" sz="2000" dirty="0">
                <a:latin typeface="Times New Roman" pitchFamily="18" charset="0"/>
                <a:cs typeface="Times New Roman" pitchFamily="18" charset="0"/>
              </a:rPr>
              <a:t>Чтобы лес, звериный дом,</a:t>
            </a:r>
            <a:r>
              <a:rPr lang="ru-RU" sz="2000" dirty="0" smtClean="0">
                <a:latin typeface="Times New Roman" pitchFamily="18" charset="0"/>
                <a:cs typeface="Times New Roman" pitchFamily="18" charset="0"/>
              </a:rPr>
              <a:t/>
            </a:r>
            <a:br>
              <a:rPr lang="ru-RU" sz="2000" dirty="0" smtClean="0">
                <a:latin typeface="Times New Roman" pitchFamily="18" charset="0"/>
                <a:cs typeface="Times New Roman" pitchFamily="18" charset="0"/>
              </a:rPr>
            </a:br>
            <a:r>
              <a:rPr lang="ru-RU" sz="2000" dirty="0">
                <a:latin typeface="Times New Roman" pitchFamily="18" charset="0"/>
                <a:cs typeface="Times New Roman" pitchFamily="18" charset="0"/>
              </a:rPr>
              <a:t>Не пылал нигде огнём,</a:t>
            </a:r>
            <a:r>
              <a:rPr lang="ru-RU" sz="2000" dirty="0" smtClean="0">
                <a:latin typeface="Times New Roman" pitchFamily="18" charset="0"/>
                <a:cs typeface="Times New Roman" pitchFamily="18" charset="0"/>
              </a:rPr>
              <a:t/>
            </a:r>
            <a:br>
              <a:rPr lang="ru-RU" sz="2000" dirty="0" smtClean="0">
                <a:latin typeface="Times New Roman" pitchFamily="18" charset="0"/>
                <a:cs typeface="Times New Roman" pitchFamily="18" charset="0"/>
              </a:rPr>
            </a:br>
            <a:r>
              <a:rPr lang="ru-RU" sz="2000" dirty="0">
                <a:latin typeface="Times New Roman" pitchFamily="18" charset="0"/>
                <a:cs typeface="Times New Roman" pitchFamily="18" charset="0"/>
              </a:rPr>
              <a:t>Чтоб не плакали букашки,</a:t>
            </a:r>
            <a:r>
              <a:rPr lang="ru-RU" sz="2000" dirty="0" smtClean="0">
                <a:latin typeface="Times New Roman" pitchFamily="18" charset="0"/>
                <a:cs typeface="Times New Roman" pitchFamily="18" charset="0"/>
              </a:rPr>
              <a:t/>
            </a:r>
            <a:br>
              <a:rPr lang="ru-RU" sz="2000" dirty="0" smtClean="0">
                <a:latin typeface="Times New Roman" pitchFamily="18" charset="0"/>
                <a:cs typeface="Times New Roman" pitchFamily="18" charset="0"/>
              </a:rPr>
            </a:br>
            <a:r>
              <a:rPr lang="ru-RU" sz="2000" dirty="0">
                <a:latin typeface="Times New Roman" pitchFamily="18" charset="0"/>
                <a:cs typeface="Times New Roman" pitchFamily="18" charset="0"/>
              </a:rPr>
              <a:t>Не теряли гнёзда пташки,</a:t>
            </a:r>
            <a:r>
              <a:rPr lang="ru-RU" sz="2000" dirty="0" smtClean="0">
                <a:latin typeface="Times New Roman" pitchFamily="18" charset="0"/>
                <a:cs typeface="Times New Roman" pitchFamily="18" charset="0"/>
              </a:rPr>
              <a:t/>
            </a:r>
            <a:br>
              <a:rPr lang="ru-RU" sz="2000" dirty="0" smtClean="0">
                <a:latin typeface="Times New Roman" pitchFamily="18" charset="0"/>
                <a:cs typeface="Times New Roman" pitchFamily="18" charset="0"/>
              </a:rPr>
            </a:br>
            <a:r>
              <a:rPr lang="ru-RU" sz="2000" dirty="0">
                <a:latin typeface="Times New Roman" pitchFamily="18" charset="0"/>
                <a:cs typeface="Times New Roman" pitchFamily="18" charset="0"/>
              </a:rPr>
              <a:t>А лишь пели песни птички,</a:t>
            </a:r>
            <a:r>
              <a:rPr lang="ru-RU" sz="2000" dirty="0" smtClean="0">
                <a:latin typeface="Times New Roman" pitchFamily="18" charset="0"/>
                <a:cs typeface="Times New Roman" pitchFamily="18" charset="0"/>
              </a:rPr>
              <a:t/>
            </a:r>
            <a:br>
              <a:rPr lang="ru-RU" sz="2000" dirty="0" smtClean="0">
                <a:latin typeface="Times New Roman" pitchFamily="18" charset="0"/>
                <a:cs typeface="Times New Roman" pitchFamily="18" charset="0"/>
              </a:rPr>
            </a:br>
            <a:r>
              <a:rPr lang="ru-RU" sz="2000" dirty="0">
                <a:latin typeface="Times New Roman" pitchFamily="18" charset="0"/>
                <a:cs typeface="Times New Roman" pitchFamily="18" charset="0"/>
              </a:rPr>
              <a:t>Не берите в руки спички!</a:t>
            </a:r>
          </a:p>
        </p:txBody>
      </p:sp>
      <p:pic>
        <p:nvPicPr>
          <p:cNvPr id="4" name="Рисунок 3" descr="2.jpg"/>
          <p:cNvPicPr>
            <a:picLocks noChangeAspect="1"/>
          </p:cNvPicPr>
          <p:nvPr/>
        </p:nvPicPr>
        <p:blipFill>
          <a:blip r:embed="rId2"/>
          <a:stretch>
            <a:fillRect/>
          </a:stretch>
        </p:blipFill>
        <p:spPr>
          <a:xfrm>
            <a:off x="1928794" y="2786058"/>
            <a:ext cx="4929222" cy="3450455"/>
          </a:xfrm>
          <a:prstGeom prst="rect">
            <a:avLst/>
          </a:prstGeom>
          <a:ln cmpd="tri">
            <a:solidFill>
              <a:schemeClr val="tx1"/>
            </a:solid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071538" y="274638"/>
            <a:ext cx="7215238" cy="2082792"/>
          </a:xfrm>
        </p:spPr>
        <p:txBody>
          <a:bodyPr>
            <a:normAutofit/>
          </a:bodyPr>
          <a:lstStyle/>
          <a:p>
            <a:r>
              <a:rPr lang="ru-RU" sz="2000" b="1" dirty="0">
                <a:latin typeface="Times New Roman" pitchFamily="18" charset="0"/>
                <a:cs typeface="Times New Roman" pitchFamily="18" charset="0"/>
              </a:rPr>
              <a:t>Выключайте электроприборы</a:t>
            </a:r>
            <a:r>
              <a:rPr lang="ru-RU" sz="2000" dirty="0" smtClean="0">
                <a:latin typeface="Times New Roman" pitchFamily="18" charset="0"/>
                <a:cs typeface="Times New Roman" pitchFamily="18" charset="0"/>
              </a:rPr>
              <a:t/>
            </a:r>
            <a:br>
              <a:rPr lang="ru-RU" sz="2000" dirty="0" smtClean="0">
                <a:latin typeface="Times New Roman" pitchFamily="18" charset="0"/>
                <a:cs typeface="Times New Roman" pitchFamily="18" charset="0"/>
              </a:rPr>
            </a:br>
            <a:r>
              <a:rPr lang="ru-RU" sz="2000" dirty="0">
                <a:latin typeface="Times New Roman" pitchFamily="18" charset="0"/>
                <a:cs typeface="Times New Roman" pitchFamily="18" charset="0"/>
              </a:rPr>
              <a:t>Если гости к вам пришли</a:t>
            </a:r>
            <a:r>
              <a:rPr lang="ru-RU" sz="2000" dirty="0" smtClean="0">
                <a:latin typeface="Times New Roman" pitchFamily="18" charset="0"/>
                <a:cs typeface="Times New Roman" pitchFamily="18" charset="0"/>
              </a:rPr>
              <a:t/>
            </a:r>
            <a:br>
              <a:rPr lang="ru-RU" sz="2000" dirty="0" smtClean="0">
                <a:latin typeface="Times New Roman" pitchFamily="18" charset="0"/>
                <a:cs typeface="Times New Roman" pitchFamily="18" charset="0"/>
              </a:rPr>
            </a:br>
            <a:r>
              <a:rPr lang="ru-RU" sz="2000" dirty="0">
                <a:latin typeface="Times New Roman" pitchFamily="18" charset="0"/>
                <a:cs typeface="Times New Roman" pitchFamily="18" charset="0"/>
              </a:rPr>
              <a:t>Или навестил вас друг,</a:t>
            </a:r>
            <a:r>
              <a:rPr lang="ru-RU" sz="2000" dirty="0" smtClean="0">
                <a:latin typeface="Times New Roman" pitchFamily="18" charset="0"/>
                <a:cs typeface="Times New Roman" pitchFamily="18" charset="0"/>
              </a:rPr>
              <a:t/>
            </a:r>
            <a:br>
              <a:rPr lang="ru-RU" sz="2000" dirty="0" smtClean="0">
                <a:latin typeface="Times New Roman" pitchFamily="18" charset="0"/>
                <a:cs typeface="Times New Roman" pitchFamily="18" charset="0"/>
              </a:rPr>
            </a:br>
            <a:r>
              <a:rPr lang="ru-RU" sz="2000" dirty="0">
                <a:latin typeface="Times New Roman" pitchFamily="18" charset="0"/>
                <a:cs typeface="Times New Roman" pitchFamily="18" charset="0"/>
              </a:rPr>
              <a:t>Перед тем, как с ним играть —</a:t>
            </a:r>
            <a:r>
              <a:rPr lang="ru-RU" sz="2000" dirty="0" smtClean="0">
                <a:latin typeface="Times New Roman" pitchFamily="18" charset="0"/>
                <a:cs typeface="Times New Roman" pitchFamily="18" charset="0"/>
              </a:rPr>
              <a:t/>
            </a:r>
            <a:br>
              <a:rPr lang="ru-RU" sz="2000" dirty="0" smtClean="0">
                <a:latin typeface="Times New Roman" pitchFamily="18" charset="0"/>
                <a:cs typeface="Times New Roman" pitchFamily="18" charset="0"/>
              </a:rPr>
            </a:br>
            <a:r>
              <a:rPr lang="ru-RU" sz="2000" dirty="0">
                <a:latin typeface="Times New Roman" pitchFamily="18" charset="0"/>
                <a:cs typeface="Times New Roman" pitchFamily="18" charset="0"/>
              </a:rPr>
              <a:t>Не забудьте выключить утюг!</a:t>
            </a:r>
          </a:p>
        </p:txBody>
      </p:sp>
      <p:pic>
        <p:nvPicPr>
          <p:cNvPr id="5" name="Рисунок 4" descr="3.jpg"/>
          <p:cNvPicPr>
            <a:picLocks noChangeAspect="1"/>
          </p:cNvPicPr>
          <p:nvPr/>
        </p:nvPicPr>
        <p:blipFill>
          <a:blip r:embed="rId2"/>
          <a:stretch>
            <a:fillRect/>
          </a:stretch>
        </p:blipFill>
        <p:spPr>
          <a:xfrm>
            <a:off x="2071670" y="2357430"/>
            <a:ext cx="5286412" cy="3700489"/>
          </a:xfrm>
          <a:prstGeom prst="rect">
            <a:avLst/>
          </a:prstGeom>
          <a:ln cmpd="tri">
            <a:solidFill>
              <a:schemeClr val="tx1"/>
            </a:solid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42910" y="500042"/>
            <a:ext cx="7929618" cy="3000396"/>
          </a:xfrm>
        </p:spPr>
        <p:txBody>
          <a:bodyPr>
            <a:normAutofit fontScale="90000"/>
          </a:bodyPr>
          <a:lstStyle/>
          <a:p>
            <a:r>
              <a:rPr lang="ru-RU" sz="2200" b="1" dirty="0">
                <a:latin typeface="Times New Roman" pitchFamily="18" charset="0"/>
                <a:cs typeface="Times New Roman" pitchFamily="18" charset="0"/>
              </a:rPr>
              <a:t>Уходя тушите свет! </a:t>
            </a:r>
            <a:r>
              <a:rPr lang="ru-RU" sz="2200" dirty="0">
                <a:latin typeface="Times New Roman" pitchFamily="18" charset="0"/>
                <a:cs typeface="Times New Roman" pitchFamily="18" charset="0"/>
              </a:rPr>
              <a:t/>
            </a:r>
            <a:br>
              <a:rPr lang="ru-RU" sz="2200" dirty="0">
                <a:latin typeface="Times New Roman" pitchFamily="18" charset="0"/>
                <a:cs typeface="Times New Roman" pitchFamily="18" charset="0"/>
              </a:rPr>
            </a:br>
            <a:r>
              <a:rPr lang="ru-RU" sz="2200" dirty="0">
                <a:latin typeface="Times New Roman" pitchFamily="18" charset="0"/>
                <a:cs typeface="Times New Roman" pitchFamily="18" charset="0"/>
              </a:rPr>
              <a:t>Знай, любые провода</a:t>
            </a:r>
            <a:br>
              <a:rPr lang="ru-RU" sz="2200" dirty="0">
                <a:latin typeface="Times New Roman" pitchFamily="18" charset="0"/>
                <a:cs typeface="Times New Roman" pitchFamily="18" charset="0"/>
              </a:rPr>
            </a:br>
            <a:r>
              <a:rPr lang="ru-RU" sz="2200" dirty="0">
                <a:latin typeface="Times New Roman" pitchFamily="18" charset="0"/>
                <a:cs typeface="Times New Roman" pitchFamily="18" charset="0"/>
              </a:rPr>
              <a:t>Повреждённые – беда!</a:t>
            </a:r>
            <a:br>
              <a:rPr lang="ru-RU" sz="2200" dirty="0">
                <a:latin typeface="Times New Roman" pitchFamily="18" charset="0"/>
                <a:cs typeface="Times New Roman" pitchFamily="18" charset="0"/>
              </a:rPr>
            </a:br>
            <a:r>
              <a:rPr lang="ru-RU" sz="2200" dirty="0">
                <a:latin typeface="Times New Roman" pitchFamily="18" charset="0"/>
                <a:cs typeface="Times New Roman" pitchFamily="18" charset="0"/>
              </a:rPr>
              <a:t>Ведь они опасны слишком –</a:t>
            </a:r>
            <a:br>
              <a:rPr lang="ru-RU" sz="2200" dirty="0">
                <a:latin typeface="Times New Roman" pitchFamily="18" charset="0"/>
                <a:cs typeface="Times New Roman" pitchFamily="18" charset="0"/>
              </a:rPr>
            </a:br>
            <a:r>
              <a:rPr lang="ru-RU" sz="2200" dirty="0">
                <a:latin typeface="Times New Roman" pitchFamily="18" charset="0"/>
                <a:cs typeface="Times New Roman" pitchFamily="18" charset="0"/>
              </a:rPr>
              <a:t>Замыкание как вспышка!</a:t>
            </a:r>
            <a:br>
              <a:rPr lang="ru-RU" sz="2200" dirty="0">
                <a:latin typeface="Times New Roman" pitchFamily="18" charset="0"/>
                <a:cs typeface="Times New Roman" pitchFamily="18" charset="0"/>
              </a:rPr>
            </a:br>
            <a:r>
              <a:rPr lang="ru-RU" sz="2200" dirty="0">
                <a:latin typeface="Times New Roman" pitchFamily="18" charset="0"/>
                <a:cs typeface="Times New Roman" pitchFamily="18" charset="0"/>
              </a:rPr>
              <a:t>Дать друзьям такой совет</a:t>
            </a:r>
            <a:br>
              <a:rPr lang="ru-RU" sz="2200" dirty="0">
                <a:latin typeface="Times New Roman" pitchFamily="18" charset="0"/>
                <a:cs typeface="Times New Roman" pitchFamily="18" charset="0"/>
              </a:rPr>
            </a:br>
            <a:r>
              <a:rPr lang="ru-RU" sz="2200" dirty="0">
                <a:latin typeface="Times New Roman" pitchFamily="18" charset="0"/>
                <a:cs typeface="Times New Roman" pitchFamily="18" charset="0"/>
              </a:rPr>
              <a:t>Просто каждый может:</a:t>
            </a:r>
            <a:br>
              <a:rPr lang="ru-RU" sz="2200" dirty="0">
                <a:latin typeface="Times New Roman" pitchFamily="18" charset="0"/>
                <a:cs typeface="Times New Roman" pitchFamily="18" charset="0"/>
              </a:rPr>
            </a:br>
            <a:r>
              <a:rPr lang="ru-RU" sz="2200" dirty="0">
                <a:latin typeface="Times New Roman" pitchFamily="18" charset="0"/>
                <a:cs typeface="Times New Roman" pitchFamily="18" charset="0"/>
              </a:rPr>
              <a:t>Уходя тушите свет</a:t>
            </a:r>
            <a:br>
              <a:rPr lang="ru-RU" sz="2200" dirty="0">
                <a:latin typeface="Times New Roman" pitchFamily="18" charset="0"/>
                <a:cs typeface="Times New Roman" pitchFamily="18" charset="0"/>
              </a:rPr>
            </a:br>
            <a:r>
              <a:rPr lang="ru-RU" sz="2200" dirty="0">
                <a:latin typeface="Times New Roman" pitchFamily="18" charset="0"/>
                <a:cs typeface="Times New Roman" pitchFamily="18" charset="0"/>
              </a:rPr>
              <a:t>И приборы тоже</a:t>
            </a:r>
            <a:r>
              <a:rPr lang="ru-RU" sz="2200" dirty="0" smtClean="0">
                <a:latin typeface="Times New Roman" pitchFamily="18" charset="0"/>
                <a:cs typeface="Times New Roman" pitchFamily="18" charset="0"/>
              </a:rPr>
              <a:t>!</a:t>
            </a:r>
            <a:endParaRPr lang="ru-RU" dirty="0"/>
          </a:p>
        </p:txBody>
      </p:sp>
      <p:pic>
        <p:nvPicPr>
          <p:cNvPr id="4" name="Рисунок 3" descr="4.jpg"/>
          <p:cNvPicPr>
            <a:picLocks noChangeAspect="1"/>
          </p:cNvPicPr>
          <p:nvPr/>
        </p:nvPicPr>
        <p:blipFill>
          <a:blip r:embed="rId2"/>
          <a:stretch>
            <a:fillRect/>
          </a:stretch>
        </p:blipFill>
        <p:spPr>
          <a:xfrm>
            <a:off x="2571736" y="3571876"/>
            <a:ext cx="4143404" cy="2900382"/>
          </a:xfrm>
          <a:prstGeom prst="rect">
            <a:avLst/>
          </a:prstGeom>
          <a:ln cmpd="tri">
            <a:solidFill>
              <a:schemeClr val="tx1"/>
            </a:solid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28596" y="60348"/>
            <a:ext cx="8229600" cy="6583362"/>
          </a:xfrm>
        </p:spPr>
        <p:txBody>
          <a:bodyPr numCol="2">
            <a:normAutofit fontScale="90000"/>
          </a:bodyPr>
          <a:lstStyle/>
          <a:p>
            <a:r>
              <a:rPr lang="ru-RU" sz="2000" b="1" u="sng" dirty="0" smtClean="0">
                <a:latin typeface="Times New Roman" pitchFamily="18" charset="0"/>
                <a:cs typeface="Times New Roman" pitchFamily="18" charset="0"/>
              </a:rPr>
              <a:t/>
            </a:r>
            <a:br>
              <a:rPr lang="ru-RU" sz="2000" b="1" u="sng" dirty="0" smtClean="0">
                <a:latin typeface="Times New Roman" pitchFamily="18" charset="0"/>
                <a:cs typeface="Times New Roman" pitchFamily="18" charset="0"/>
              </a:rPr>
            </a:br>
            <a:r>
              <a:rPr lang="ru-RU" sz="2000" b="1" u="sng" dirty="0">
                <a:latin typeface="Times New Roman" pitchFamily="18" charset="0"/>
                <a:cs typeface="Times New Roman" pitchFamily="18" charset="0"/>
              </a:rPr>
              <a:t/>
            </a:r>
            <a:br>
              <a:rPr lang="ru-RU" sz="2000" b="1" u="sng" dirty="0">
                <a:latin typeface="Times New Roman" pitchFamily="18" charset="0"/>
                <a:cs typeface="Times New Roman" pitchFamily="18" charset="0"/>
              </a:rPr>
            </a:br>
            <a:r>
              <a:rPr lang="ru-RU" sz="2000" b="1" u="sng" dirty="0" smtClean="0">
                <a:latin typeface="Times New Roman" pitchFamily="18" charset="0"/>
                <a:cs typeface="Times New Roman" pitchFamily="18" charset="0"/>
              </a:rPr>
              <a:t>Очень-очень </a:t>
            </a:r>
            <a:r>
              <a:rPr lang="ru-RU" sz="2000" b="1" u="sng" dirty="0">
                <a:latin typeface="Times New Roman" pitchFamily="18" charset="0"/>
                <a:cs typeface="Times New Roman" pitchFamily="18" charset="0"/>
              </a:rPr>
              <a:t>важные правила! </a:t>
            </a:r>
            <a:r>
              <a:rPr lang="ru-RU" sz="1800" dirty="0">
                <a:latin typeface="Times New Roman" pitchFamily="18" charset="0"/>
                <a:cs typeface="Times New Roman" pitchFamily="18" charset="0"/>
              </a:rPr>
              <a:t/>
            </a:r>
            <a:br>
              <a:rPr lang="ru-RU" sz="1800" dirty="0">
                <a:latin typeface="Times New Roman" pitchFamily="18" charset="0"/>
                <a:cs typeface="Times New Roman" pitchFamily="18" charset="0"/>
              </a:rPr>
            </a:br>
            <a:r>
              <a:rPr lang="ru-RU" sz="2000" dirty="0">
                <a:latin typeface="Times New Roman" pitchFamily="18" charset="0"/>
                <a:cs typeface="Times New Roman" pitchFamily="18" charset="0"/>
              </a:rPr>
              <a:t>Ребята, помните о том,</a:t>
            </a:r>
            <a:br>
              <a:rPr lang="ru-RU" sz="2000" dirty="0">
                <a:latin typeface="Times New Roman" pitchFamily="18" charset="0"/>
                <a:cs typeface="Times New Roman" pitchFamily="18" charset="0"/>
              </a:rPr>
            </a:br>
            <a:r>
              <a:rPr lang="ru-RU" sz="2000" dirty="0">
                <a:latin typeface="Times New Roman" pitchFamily="18" charset="0"/>
                <a:cs typeface="Times New Roman" pitchFamily="18" charset="0"/>
              </a:rPr>
              <a:t>Что нельзя шутить с огнём</a:t>
            </a:r>
            <a:br>
              <a:rPr lang="ru-RU" sz="2000" dirty="0">
                <a:latin typeface="Times New Roman" pitchFamily="18" charset="0"/>
                <a:cs typeface="Times New Roman" pitchFamily="18" charset="0"/>
              </a:rPr>
            </a:br>
            <a:r>
              <a:rPr lang="ru-RU" sz="2000" dirty="0">
                <a:latin typeface="Times New Roman" pitchFamily="18" charset="0"/>
                <a:cs typeface="Times New Roman" pitchFamily="18" charset="0"/>
              </a:rPr>
              <a:t>Кто с огнём неосторожен</a:t>
            </a:r>
            <a:br>
              <a:rPr lang="ru-RU" sz="2000" dirty="0">
                <a:latin typeface="Times New Roman" pitchFamily="18" charset="0"/>
                <a:cs typeface="Times New Roman" pitchFamily="18" charset="0"/>
              </a:rPr>
            </a:br>
            <a:r>
              <a:rPr lang="ru-RU" sz="2000" dirty="0">
                <a:latin typeface="Times New Roman" pitchFamily="18" charset="0"/>
                <a:cs typeface="Times New Roman" pitchFamily="18" charset="0"/>
              </a:rPr>
              <a:t>У того пожар возможен.</a:t>
            </a:r>
            <a:br>
              <a:rPr lang="ru-RU" sz="2000" dirty="0">
                <a:latin typeface="Times New Roman" pitchFamily="18" charset="0"/>
                <a:cs typeface="Times New Roman" pitchFamily="18" charset="0"/>
              </a:rPr>
            </a:br>
            <a:r>
              <a:rPr lang="ru-RU" sz="2000" dirty="0">
                <a:latin typeface="Times New Roman" pitchFamily="18" charset="0"/>
                <a:cs typeface="Times New Roman" pitchFamily="18" charset="0"/>
              </a:rPr>
              <a:t>Спички не тронь!</a:t>
            </a:r>
            <a:br>
              <a:rPr lang="ru-RU" sz="2000" dirty="0">
                <a:latin typeface="Times New Roman" pitchFamily="18" charset="0"/>
                <a:cs typeface="Times New Roman" pitchFamily="18" charset="0"/>
              </a:rPr>
            </a:br>
            <a:r>
              <a:rPr lang="ru-RU" sz="2000" dirty="0">
                <a:latin typeface="Times New Roman" pitchFamily="18" charset="0"/>
                <a:cs typeface="Times New Roman" pitchFamily="18" charset="0"/>
              </a:rPr>
              <a:t>В спичках огонь!</a:t>
            </a:r>
            <a:br>
              <a:rPr lang="ru-RU" sz="2000" dirty="0">
                <a:latin typeface="Times New Roman" pitchFamily="18" charset="0"/>
                <a:cs typeface="Times New Roman" pitchFamily="18" charset="0"/>
              </a:rPr>
            </a:br>
            <a:r>
              <a:rPr lang="ru-RU" sz="2000" dirty="0">
                <a:latin typeface="Times New Roman" pitchFamily="18" charset="0"/>
                <a:cs typeface="Times New Roman" pitchFamily="18" charset="0"/>
              </a:rPr>
              <a:t>Не играй, дружок, со спичкой,</a:t>
            </a:r>
            <a:br>
              <a:rPr lang="ru-RU" sz="2000" dirty="0">
                <a:latin typeface="Times New Roman" pitchFamily="18" charset="0"/>
                <a:cs typeface="Times New Roman" pitchFamily="18" charset="0"/>
              </a:rPr>
            </a:br>
            <a:r>
              <a:rPr lang="ru-RU" sz="2000" dirty="0">
                <a:latin typeface="Times New Roman" pitchFamily="18" charset="0"/>
                <a:cs typeface="Times New Roman" pitchFamily="18" charset="0"/>
              </a:rPr>
              <a:t>Помни, ты, она мала,</a:t>
            </a:r>
            <a:br>
              <a:rPr lang="ru-RU" sz="2000" dirty="0">
                <a:latin typeface="Times New Roman" pitchFamily="18" charset="0"/>
                <a:cs typeface="Times New Roman" pitchFamily="18" charset="0"/>
              </a:rPr>
            </a:br>
            <a:r>
              <a:rPr lang="ru-RU" sz="2000" dirty="0">
                <a:latin typeface="Times New Roman" pitchFamily="18" charset="0"/>
                <a:cs typeface="Times New Roman" pitchFamily="18" charset="0"/>
              </a:rPr>
              <a:t>Но от спички-невелички</a:t>
            </a:r>
            <a:br>
              <a:rPr lang="ru-RU" sz="2000" dirty="0">
                <a:latin typeface="Times New Roman" pitchFamily="18" charset="0"/>
                <a:cs typeface="Times New Roman" pitchFamily="18" charset="0"/>
              </a:rPr>
            </a:br>
            <a:r>
              <a:rPr lang="ru-RU" sz="2000" dirty="0">
                <a:latin typeface="Times New Roman" pitchFamily="18" charset="0"/>
                <a:cs typeface="Times New Roman" pitchFamily="18" charset="0"/>
              </a:rPr>
              <a:t>Может дом сгореть дотла.</a:t>
            </a:r>
            <a:br>
              <a:rPr lang="ru-RU" sz="2000" dirty="0">
                <a:latin typeface="Times New Roman" pitchFamily="18" charset="0"/>
                <a:cs typeface="Times New Roman" pitchFamily="18" charset="0"/>
              </a:rPr>
            </a:br>
            <a:r>
              <a:rPr lang="ru-RU" sz="2000" dirty="0">
                <a:latin typeface="Times New Roman" pitchFamily="18" charset="0"/>
                <a:cs typeface="Times New Roman" pitchFamily="18" charset="0"/>
              </a:rPr>
              <a:t>Возле дома и сарая</a:t>
            </a:r>
            <a:br>
              <a:rPr lang="ru-RU" sz="2000" dirty="0">
                <a:latin typeface="Times New Roman" pitchFamily="18" charset="0"/>
                <a:cs typeface="Times New Roman" pitchFamily="18" charset="0"/>
              </a:rPr>
            </a:br>
            <a:r>
              <a:rPr lang="ru-RU" sz="2000" dirty="0">
                <a:latin typeface="Times New Roman" pitchFamily="18" charset="0"/>
                <a:cs typeface="Times New Roman" pitchFamily="18" charset="0"/>
              </a:rPr>
              <a:t>Разжигать огонь не смей!</a:t>
            </a:r>
            <a:br>
              <a:rPr lang="ru-RU" sz="2000" dirty="0">
                <a:latin typeface="Times New Roman" pitchFamily="18" charset="0"/>
                <a:cs typeface="Times New Roman" pitchFamily="18" charset="0"/>
              </a:rPr>
            </a:br>
            <a:r>
              <a:rPr lang="ru-RU" sz="2000" dirty="0">
                <a:latin typeface="Times New Roman" pitchFamily="18" charset="0"/>
                <a:cs typeface="Times New Roman" pitchFamily="18" charset="0"/>
              </a:rPr>
              <a:t>Может быть беда большая</a:t>
            </a:r>
            <a:br>
              <a:rPr lang="ru-RU" sz="2000" dirty="0">
                <a:latin typeface="Times New Roman" pitchFamily="18" charset="0"/>
                <a:cs typeface="Times New Roman" pitchFamily="18" charset="0"/>
              </a:rPr>
            </a:br>
            <a:r>
              <a:rPr lang="ru-RU" sz="2000" dirty="0">
                <a:latin typeface="Times New Roman" pitchFamily="18" charset="0"/>
                <a:cs typeface="Times New Roman" pitchFamily="18" charset="0"/>
              </a:rPr>
              <a:t>Для построек и людей.</a:t>
            </a:r>
            <a:br>
              <a:rPr lang="ru-RU" sz="2000" dirty="0">
                <a:latin typeface="Times New Roman" pitchFamily="18" charset="0"/>
                <a:cs typeface="Times New Roman" pitchFamily="18" charset="0"/>
              </a:rPr>
            </a:br>
            <a:r>
              <a:rPr lang="ru-RU" sz="2000" dirty="0">
                <a:latin typeface="Times New Roman" pitchFamily="18" charset="0"/>
                <a:cs typeface="Times New Roman" pitchFamily="18" charset="0"/>
              </a:rPr>
              <a:t>Если имущество хочешь сберечь</a:t>
            </a:r>
            <a:br>
              <a:rPr lang="ru-RU" sz="2000" dirty="0">
                <a:latin typeface="Times New Roman" pitchFamily="18" charset="0"/>
                <a:cs typeface="Times New Roman" pitchFamily="18" charset="0"/>
              </a:rPr>
            </a:br>
            <a:r>
              <a:rPr lang="ru-RU" sz="2000" dirty="0">
                <a:latin typeface="Times New Roman" pitchFamily="18" charset="0"/>
                <a:cs typeface="Times New Roman" pitchFamily="18" charset="0"/>
              </a:rPr>
              <a:t>Не уходи, когда топится печь!</a:t>
            </a:r>
            <a:br>
              <a:rPr lang="ru-RU" sz="2000" dirty="0">
                <a:latin typeface="Times New Roman" pitchFamily="18" charset="0"/>
                <a:cs typeface="Times New Roman" pitchFamily="18" charset="0"/>
              </a:rPr>
            </a:br>
            <a:r>
              <a:rPr lang="ru-RU" sz="2000" dirty="0">
                <a:latin typeface="Times New Roman" pitchFamily="18" charset="0"/>
                <a:cs typeface="Times New Roman" pitchFamily="18" charset="0"/>
              </a:rPr>
              <a:t>Когда без присмотра оставлена печь –</a:t>
            </a:r>
            <a:br>
              <a:rPr lang="ru-RU" sz="2000" dirty="0">
                <a:latin typeface="Times New Roman" pitchFamily="18" charset="0"/>
                <a:cs typeface="Times New Roman" pitchFamily="18" charset="0"/>
              </a:rPr>
            </a:br>
            <a:r>
              <a:rPr lang="ru-RU" sz="2000" dirty="0">
                <a:latin typeface="Times New Roman" pitchFamily="18" charset="0"/>
                <a:cs typeface="Times New Roman" pitchFamily="18" charset="0"/>
              </a:rPr>
              <a:t>Один уголек может дом ваш </a:t>
            </a:r>
            <a:r>
              <a:rPr lang="ru-RU" sz="2000" dirty="0"/>
              <a:t>поджечь.</a:t>
            </a:r>
            <a:br>
              <a:rPr lang="ru-RU" sz="2000" dirty="0"/>
            </a:br>
            <a:r>
              <a:rPr lang="ru-RU" sz="2000" dirty="0">
                <a:latin typeface="Times New Roman" pitchFamily="18" charset="0"/>
                <a:cs typeface="Times New Roman" pitchFamily="18" charset="0"/>
              </a:rPr>
              <a:t>Не играй с электроплиткою.</a:t>
            </a:r>
            <a:br>
              <a:rPr lang="ru-RU" sz="2000" dirty="0">
                <a:latin typeface="Times New Roman" pitchFamily="18" charset="0"/>
                <a:cs typeface="Times New Roman" pitchFamily="18" charset="0"/>
              </a:rPr>
            </a:br>
            <a:r>
              <a:rPr lang="ru-RU" sz="2000" dirty="0">
                <a:latin typeface="Times New Roman" pitchFamily="18" charset="0"/>
                <a:cs typeface="Times New Roman" pitchFamily="18" charset="0"/>
              </a:rPr>
              <a:t>Спрыгнет с плитки пламя прыткое</a:t>
            </a:r>
            <a:r>
              <a:rPr lang="ru-RU" sz="2000" dirty="0" smtClean="0"/>
              <a:t>!</a:t>
            </a:r>
            <a:br>
              <a:rPr lang="ru-RU" sz="2000" dirty="0" smtClean="0"/>
            </a:br>
            <a:r>
              <a:rPr lang="ru-RU" sz="2000" dirty="0">
                <a:latin typeface="Times New Roman" pitchFamily="18" charset="0"/>
                <a:cs typeface="Times New Roman" pitchFamily="18" charset="0"/>
              </a:rPr>
              <a:t>С газом будь осторожен,</a:t>
            </a:r>
            <a:br>
              <a:rPr lang="ru-RU" sz="2000" dirty="0">
                <a:latin typeface="Times New Roman" pitchFamily="18" charset="0"/>
                <a:cs typeface="Times New Roman" pitchFamily="18" charset="0"/>
              </a:rPr>
            </a:br>
            <a:r>
              <a:rPr lang="ru-RU" sz="2000" dirty="0">
                <a:latin typeface="Times New Roman" pitchFamily="18" charset="0"/>
                <a:cs typeface="Times New Roman" pitchFamily="18" charset="0"/>
              </a:rPr>
              <a:t>От газа пожар возможен</a:t>
            </a:r>
            <a:r>
              <a:rPr lang="ru-RU" sz="2000" dirty="0" smtClean="0">
                <a:latin typeface="Times New Roman" pitchFamily="18" charset="0"/>
                <a:cs typeface="Times New Roman" pitchFamily="18" charset="0"/>
              </a:rPr>
              <a:t>!</a:t>
            </a:r>
            <a:br>
              <a:rPr lang="ru-RU" sz="2000" dirty="0" smtClean="0">
                <a:latin typeface="Times New Roman" pitchFamily="18" charset="0"/>
                <a:cs typeface="Times New Roman" pitchFamily="18" charset="0"/>
              </a:rPr>
            </a:br>
            <a:r>
              <a:rPr lang="ru-RU" sz="2000" dirty="0">
                <a:latin typeface="Times New Roman" pitchFamily="18" charset="0"/>
                <a:cs typeface="Times New Roman" pitchFamily="18" charset="0"/>
              </a:rPr>
              <a:t/>
            </a:r>
            <a:br>
              <a:rPr lang="ru-RU" sz="2000" dirty="0">
                <a:latin typeface="Times New Roman" pitchFamily="18" charset="0"/>
                <a:cs typeface="Times New Roman" pitchFamily="18" charset="0"/>
              </a:rPr>
            </a:br>
            <a:r>
              <a:rPr lang="ru-RU" sz="2000" dirty="0" smtClean="0">
                <a:latin typeface="Times New Roman" pitchFamily="18" charset="0"/>
                <a:cs typeface="Times New Roman" pitchFamily="18" charset="0"/>
              </a:rPr>
              <a:t/>
            </a:r>
            <a:br>
              <a:rPr lang="ru-RU" sz="2000" dirty="0" smtClean="0">
                <a:latin typeface="Times New Roman" pitchFamily="18" charset="0"/>
                <a:cs typeface="Times New Roman" pitchFamily="18" charset="0"/>
              </a:rPr>
            </a:br>
            <a:r>
              <a:rPr lang="ru-RU" sz="2000" dirty="0">
                <a:latin typeface="Times New Roman" pitchFamily="18" charset="0"/>
                <a:cs typeface="Times New Roman" pitchFamily="18" charset="0"/>
              </a:rPr>
              <a:t/>
            </a:r>
            <a:br>
              <a:rPr lang="ru-RU" sz="2000" dirty="0">
                <a:latin typeface="Times New Roman" pitchFamily="18" charset="0"/>
                <a:cs typeface="Times New Roman" pitchFamily="18" charset="0"/>
              </a:rPr>
            </a:br>
            <a:r>
              <a:rPr lang="ru-RU" sz="2000" dirty="0" smtClean="0">
                <a:latin typeface="Times New Roman" pitchFamily="18" charset="0"/>
                <a:cs typeface="Times New Roman" pitchFamily="18" charset="0"/>
              </a:rPr>
              <a:t>Нельзя </a:t>
            </a:r>
            <a:r>
              <a:rPr lang="ru-RU" sz="2000" dirty="0">
                <a:latin typeface="Times New Roman" pitchFamily="18" charset="0"/>
                <a:cs typeface="Times New Roman" pitchFamily="18" charset="0"/>
              </a:rPr>
              <a:t>над газовой плитой</a:t>
            </a:r>
            <a:br>
              <a:rPr lang="ru-RU" sz="2000" dirty="0">
                <a:latin typeface="Times New Roman" pitchFamily="18" charset="0"/>
                <a:cs typeface="Times New Roman" pitchFamily="18" charset="0"/>
              </a:rPr>
            </a:br>
            <a:r>
              <a:rPr lang="ru-RU" sz="2000" dirty="0">
                <a:latin typeface="Times New Roman" pitchFamily="18" charset="0"/>
                <a:cs typeface="Times New Roman" pitchFamily="18" charset="0"/>
              </a:rPr>
              <a:t>Сушить промокшую одежду!</a:t>
            </a:r>
            <a:br>
              <a:rPr lang="ru-RU" sz="2000" dirty="0">
                <a:latin typeface="Times New Roman" pitchFamily="18" charset="0"/>
                <a:cs typeface="Times New Roman" pitchFamily="18" charset="0"/>
              </a:rPr>
            </a:br>
            <a:r>
              <a:rPr lang="ru-RU" sz="2000" dirty="0">
                <a:latin typeface="Times New Roman" pitchFamily="18" charset="0"/>
                <a:cs typeface="Times New Roman" pitchFamily="18" charset="0"/>
              </a:rPr>
              <a:t>Вы сами знаете, какой</a:t>
            </a:r>
            <a:br>
              <a:rPr lang="ru-RU" sz="2000" dirty="0">
                <a:latin typeface="Times New Roman" pitchFamily="18" charset="0"/>
                <a:cs typeface="Times New Roman" pitchFamily="18" charset="0"/>
              </a:rPr>
            </a:br>
            <a:r>
              <a:rPr lang="ru-RU" sz="2000" dirty="0">
                <a:latin typeface="Times New Roman" pitchFamily="18" charset="0"/>
                <a:cs typeface="Times New Roman" pitchFamily="18" charset="0"/>
              </a:rPr>
              <a:t>Большой пожар грозит невежде!</a:t>
            </a:r>
            <a:br>
              <a:rPr lang="ru-RU" sz="2000" dirty="0">
                <a:latin typeface="Times New Roman" pitchFamily="18" charset="0"/>
                <a:cs typeface="Times New Roman" pitchFamily="18" charset="0"/>
              </a:rPr>
            </a:br>
            <a:r>
              <a:rPr lang="ru-RU" sz="2000" dirty="0">
                <a:latin typeface="Times New Roman" pitchFamily="18" charset="0"/>
                <a:cs typeface="Times New Roman" pitchFamily="18" charset="0"/>
              </a:rPr>
              <a:t>Не суши белье над газом.</a:t>
            </a:r>
            <a:br>
              <a:rPr lang="ru-RU" sz="2000" dirty="0">
                <a:latin typeface="Times New Roman" pitchFamily="18" charset="0"/>
                <a:cs typeface="Times New Roman" pitchFamily="18" charset="0"/>
              </a:rPr>
            </a:br>
            <a:r>
              <a:rPr lang="ru-RU" sz="2000" dirty="0">
                <a:latin typeface="Times New Roman" pitchFamily="18" charset="0"/>
                <a:cs typeface="Times New Roman" pitchFamily="18" charset="0"/>
              </a:rPr>
              <a:t>Все сгорит единым разом!</a:t>
            </a:r>
            <a:br>
              <a:rPr lang="ru-RU" sz="2000" dirty="0">
                <a:latin typeface="Times New Roman" pitchFamily="18" charset="0"/>
                <a:cs typeface="Times New Roman" pitchFamily="18" charset="0"/>
              </a:rPr>
            </a:br>
            <a:r>
              <a:rPr lang="ru-RU" sz="2000" dirty="0">
                <a:latin typeface="Times New Roman" pitchFamily="18" charset="0"/>
                <a:cs typeface="Times New Roman" pitchFamily="18" charset="0"/>
              </a:rPr>
              <a:t>Погладить рубашку и брюки</a:t>
            </a:r>
            <a:br>
              <a:rPr lang="ru-RU" sz="2000" dirty="0">
                <a:latin typeface="Times New Roman" pitchFamily="18" charset="0"/>
                <a:cs typeface="Times New Roman" pitchFamily="18" charset="0"/>
              </a:rPr>
            </a:br>
            <a:r>
              <a:rPr lang="ru-RU" sz="2000" dirty="0">
                <a:latin typeface="Times New Roman" pitchFamily="18" charset="0"/>
                <a:cs typeface="Times New Roman" pitchFamily="18" charset="0"/>
              </a:rPr>
              <a:t>Утюг вам поможет, всегда,</a:t>
            </a:r>
            <a:br>
              <a:rPr lang="ru-RU" sz="2000" dirty="0">
                <a:latin typeface="Times New Roman" pitchFamily="18" charset="0"/>
                <a:cs typeface="Times New Roman" pitchFamily="18" charset="0"/>
              </a:rPr>
            </a:br>
            <a:r>
              <a:rPr lang="ru-RU" sz="2000" dirty="0">
                <a:latin typeface="Times New Roman" pitchFamily="18" charset="0"/>
                <a:cs typeface="Times New Roman" pitchFamily="18" charset="0"/>
              </a:rPr>
              <a:t>Сухими должны быть руки</a:t>
            </a:r>
            <a:br>
              <a:rPr lang="ru-RU" sz="2000" dirty="0">
                <a:latin typeface="Times New Roman" pitchFamily="18" charset="0"/>
                <a:cs typeface="Times New Roman" pitchFamily="18" charset="0"/>
              </a:rPr>
            </a:br>
            <a:r>
              <a:rPr lang="ru-RU" sz="2000" dirty="0">
                <a:latin typeface="Times New Roman" pitchFamily="18" charset="0"/>
                <a:cs typeface="Times New Roman" pitchFamily="18" charset="0"/>
              </a:rPr>
              <a:t>И целыми провода.</a:t>
            </a:r>
            <a:br>
              <a:rPr lang="ru-RU" sz="2000" dirty="0">
                <a:latin typeface="Times New Roman" pitchFamily="18" charset="0"/>
                <a:cs typeface="Times New Roman" pitchFamily="18" charset="0"/>
              </a:rPr>
            </a:br>
            <a:r>
              <a:rPr lang="ru-RU" sz="2000" dirty="0">
                <a:latin typeface="Times New Roman" pitchFamily="18" charset="0"/>
                <a:cs typeface="Times New Roman" pitchFamily="18" charset="0"/>
              </a:rPr>
              <a:t>Включен утюг, хозяев нет,</a:t>
            </a:r>
            <a:br>
              <a:rPr lang="ru-RU" sz="2000" dirty="0">
                <a:latin typeface="Times New Roman" pitchFamily="18" charset="0"/>
                <a:cs typeface="Times New Roman" pitchFamily="18" charset="0"/>
              </a:rPr>
            </a:br>
            <a:r>
              <a:rPr lang="ru-RU" sz="2000" dirty="0">
                <a:latin typeface="Times New Roman" pitchFamily="18" charset="0"/>
                <a:cs typeface="Times New Roman" pitchFamily="18" charset="0"/>
              </a:rPr>
              <a:t>На простыне дымится след.</a:t>
            </a:r>
            <a:br>
              <a:rPr lang="ru-RU" sz="2000" dirty="0">
                <a:latin typeface="Times New Roman" pitchFamily="18" charset="0"/>
                <a:cs typeface="Times New Roman" pitchFamily="18" charset="0"/>
              </a:rPr>
            </a:br>
            <a:r>
              <a:rPr lang="ru-RU" sz="2000" dirty="0">
                <a:latin typeface="Times New Roman" pitchFamily="18" charset="0"/>
                <a:cs typeface="Times New Roman" pitchFamily="18" charset="0"/>
              </a:rPr>
              <a:t>Ребята, меры принимайте,</a:t>
            </a:r>
            <a:br>
              <a:rPr lang="ru-RU" sz="2000" dirty="0">
                <a:latin typeface="Times New Roman" pitchFamily="18" charset="0"/>
                <a:cs typeface="Times New Roman" pitchFamily="18" charset="0"/>
              </a:rPr>
            </a:br>
            <a:r>
              <a:rPr lang="ru-RU" sz="2000" dirty="0">
                <a:latin typeface="Times New Roman" pitchFamily="18" charset="0"/>
                <a:cs typeface="Times New Roman" pitchFamily="18" charset="0"/>
              </a:rPr>
              <a:t>Утюг горячий выключайте!</a:t>
            </a:r>
            <a:br>
              <a:rPr lang="ru-RU" sz="2000" dirty="0">
                <a:latin typeface="Times New Roman" pitchFamily="18" charset="0"/>
                <a:cs typeface="Times New Roman" pitchFamily="18" charset="0"/>
              </a:rPr>
            </a:br>
            <a:r>
              <a:rPr lang="ru-RU" sz="2000" dirty="0">
                <a:latin typeface="Times New Roman" pitchFamily="18" charset="0"/>
                <a:cs typeface="Times New Roman" pitchFamily="18" charset="0"/>
              </a:rPr>
              <a:t>Во </a:t>
            </a:r>
            <a:r>
              <a:rPr lang="ru-RU" sz="2000" dirty="0" err="1" smtClean="0">
                <a:latin typeface="Times New Roman" pitchFamily="18" charset="0"/>
                <a:cs typeface="Times New Roman" pitchFamily="18" charset="0"/>
              </a:rPr>
              <a:t>избежанье</a:t>
            </a:r>
            <a:r>
              <a:rPr lang="ru-RU" sz="2000" dirty="0" smtClean="0">
                <a:latin typeface="Times New Roman" pitchFamily="18" charset="0"/>
                <a:cs typeface="Times New Roman" pitchFamily="18" charset="0"/>
              </a:rPr>
              <a:t> </a:t>
            </a:r>
            <a:r>
              <a:rPr lang="ru-RU" sz="2000" dirty="0">
                <a:latin typeface="Times New Roman" pitchFamily="18" charset="0"/>
                <a:cs typeface="Times New Roman" pitchFamily="18" charset="0"/>
              </a:rPr>
              <a:t>всяких бед</a:t>
            </a:r>
            <a:br>
              <a:rPr lang="ru-RU" sz="2000" dirty="0">
                <a:latin typeface="Times New Roman" pitchFamily="18" charset="0"/>
                <a:cs typeface="Times New Roman" pitchFamily="18" charset="0"/>
              </a:rPr>
            </a:br>
            <a:r>
              <a:rPr lang="ru-RU" sz="2000" dirty="0">
                <a:latin typeface="Times New Roman" pitchFamily="18" charset="0"/>
                <a:cs typeface="Times New Roman" pitchFamily="18" charset="0"/>
              </a:rPr>
              <a:t>Огню на елку хода нет!</a:t>
            </a:r>
            <a:br>
              <a:rPr lang="ru-RU" sz="2000" dirty="0">
                <a:latin typeface="Times New Roman" pitchFamily="18" charset="0"/>
                <a:cs typeface="Times New Roman" pitchFamily="18" charset="0"/>
              </a:rPr>
            </a:br>
            <a:r>
              <a:rPr lang="ru-RU" sz="2000" dirty="0">
                <a:latin typeface="Times New Roman" pitchFamily="18" charset="0"/>
                <a:cs typeface="Times New Roman" pitchFamily="18" charset="0"/>
              </a:rPr>
              <a:t>Запомните, дети,</a:t>
            </a:r>
            <a:br>
              <a:rPr lang="ru-RU" sz="2000" dirty="0">
                <a:latin typeface="Times New Roman" pitchFamily="18" charset="0"/>
                <a:cs typeface="Times New Roman" pitchFamily="18" charset="0"/>
              </a:rPr>
            </a:br>
            <a:r>
              <a:rPr lang="ru-RU" sz="2000" dirty="0">
                <a:latin typeface="Times New Roman" pitchFamily="18" charset="0"/>
                <a:cs typeface="Times New Roman" pitchFamily="18" charset="0"/>
              </a:rPr>
              <a:t>Правила эти:</a:t>
            </a:r>
            <a:br>
              <a:rPr lang="ru-RU" sz="2000" dirty="0">
                <a:latin typeface="Times New Roman" pitchFamily="18" charset="0"/>
                <a:cs typeface="Times New Roman" pitchFamily="18" charset="0"/>
              </a:rPr>
            </a:br>
            <a:r>
              <a:rPr lang="ru-RU" sz="2000" dirty="0">
                <a:latin typeface="Times New Roman" pitchFamily="18" charset="0"/>
                <a:cs typeface="Times New Roman" pitchFamily="18" charset="0"/>
              </a:rPr>
              <a:t>Ты о пожаре услыхал,</a:t>
            </a:r>
            <a:br>
              <a:rPr lang="ru-RU" sz="2000" dirty="0">
                <a:latin typeface="Times New Roman" pitchFamily="18" charset="0"/>
                <a:cs typeface="Times New Roman" pitchFamily="18" charset="0"/>
              </a:rPr>
            </a:br>
            <a:r>
              <a:rPr lang="ru-RU" sz="2000" dirty="0">
                <a:latin typeface="Times New Roman" pitchFamily="18" charset="0"/>
                <a:cs typeface="Times New Roman" pitchFamily="18" charset="0"/>
              </a:rPr>
              <a:t>Скорей об этом дай сигнал!</a:t>
            </a:r>
            <a:br>
              <a:rPr lang="ru-RU" sz="2000" dirty="0">
                <a:latin typeface="Times New Roman" pitchFamily="18" charset="0"/>
                <a:cs typeface="Times New Roman" pitchFamily="18" charset="0"/>
              </a:rPr>
            </a:br>
            <a:r>
              <a:rPr lang="ru-RU" sz="2000" dirty="0">
                <a:latin typeface="Times New Roman" pitchFamily="18" charset="0"/>
                <a:cs typeface="Times New Roman" pitchFamily="18" charset="0"/>
              </a:rPr>
              <a:t>Пусть помнит каждый гражданин</a:t>
            </a:r>
            <a:br>
              <a:rPr lang="ru-RU" sz="2000" dirty="0">
                <a:latin typeface="Times New Roman" pitchFamily="18" charset="0"/>
                <a:cs typeface="Times New Roman" pitchFamily="18" charset="0"/>
              </a:rPr>
            </a:br>
            <a:r>
              <a:rPr lang="ru-RU" sz="2000" b="1" dirty="0">
                <a:solidFill>
                  <a:srgbClr val="FF0000"/>
                </a:solidFill>
                <a:latin typeface="Times New Roman" pitchFamily="18" charset="0"/>
                <a:cs typeface="Times New Roman" pitchFamily="18" charset="0"/>
              </a:rPr>
              <a:t>Пожарный номер — 01!</a:t>
            </a:r>
            <a:r>
              <a:rPr lang="ru-RU" sz="2000" b="1" dirty="0">
                <a:latin typeface="Times New Roman" pitchFamily="18" charset="0"/>
                <a:cs typeface="Times New Roman" pitchFamily="18" charset="0"/>
              </a:rPr>
              <a:t/>
            </a:r>
            <a:br>
              <a:rPr lang="ru-RU" sz="2000" b="1" dirty="0">
                <a:latin typeface="Times New Roman" pitchFamily="18" charset="0"/>
                <a:cs typeface="Times New Roman" pitchFamily="18" charset="0"/>
              </a:rPr>
            </a:br>
            <a:r>
              <a:rPr lang="ru-RU" sz="2000" dirty="0">
                <a:latin typeface="Times New Roman" pitchFamily="18" charset="0"/>
                <a:cs typeface="Times New Roman" pitchFamily="18" charset="0"/>
              </a:rPr>
              <a:t/>
            </a:r>
            <a:br>
              <a:rPr lang="ru-RU" sz="2000" dirty="0">
                <a:latin typeface="Times New Roman" pitchFamily="18" charset="0"/>
                <a:cs typeface="Times New Roman" pitchFamily="18" charset="0"/>
              </a:rPr>
            </a:br>
            <a:endParaRPr lang="ru-RU" sz="2000" dirty="0">
              <a:latin typeface="Times New Roman" pitchFamily="18" charset="0"/>
              <a:cs typeface="Times New Roman" pitchFamily="18" charset="0"/>
            </a:endParaRPr>
          </a:p>
        </p:txBody>
      </p:sp>
    </p:spTree>
  </p:cSld>
  <p:clrMapOvr>
    <a:masterClrMapping/>
  </p:clrMapOvr>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102</TotalTime>
  <Words>34</Words>
  <Application>Microsoft Office PowerPoint</Application>
  <PresentationFormat>Экран (4:3)</PresentationFormat>
  <Paragraphs>9</Paragraphs>
  <Slides>6</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6</vt:i4>
      </vt:variant>
    </vt:vector>
  </HeadingPairs>
  <TitlesOfParts>
    <vt:vector size="7" baseType="lpstr">
      <vt:lpstr>Тема Office</vt:lpstr>
      <vt:lpstr>ПОЖАРНАЯ БЕЗОПАСНОТЬ ДЛЯ ДЕТЕЙ</vt:lpstr>
      <vt:lpstr>Презентация PowerPoint</vt:lpstr>
      <vt:lpstr>Не берите в руки спички!  Чтобы лес, звериный дом, Не пылал нигде огнём, Чтоб не плакали букашки, Не теряли гнёзда пташки, А лишь пели песни птички, Не берите в руки спички!</vt:lpstr>
      <vt:lpstr>Выключайте электроприборы Если гости к вам пришли Или навестил вас друг, Перед тем, как с ним играть — Не забудьте выключить утюг!</vt:lpstr>
      <vt:lpstr>Уходя тушите свет!  Знай, любые провода Повреждённые – беда! Ведь они опасны слишком – Замыкание как вспышка! Дать друзьям такой совет Просто каждый может: Уходя тушите свет И приборы тоже!</vt:lpstr>
      <vt:lpstr>  Очень-очень важные правила!  Ребята, помните о том, Что нельзя шутить с огнём Кто с огнём неосторожен У того пожар возможен. Спички не тронь! В спичках огонь! Не играй, дружок, со спичкой, Помни, ты, она мала, Но от спички-невелички Может дом сгореть дотла. Возле дома и сарая Разжигать огонь не смей! Может быть беда большая Для построек и людей. Если имущество хочешь сберечь Не уходи, когда топится печь! Когда без присмотра оставлена печь – Один уголек может дом ваш поджечь. Не играй с электроплиткою. Спрыгнет с плитки пламя прыткое! С газом будь осторожен, От газа пожар возможен!    Нельзя над газовой плитой Сушить промокшую одежду! Вы сами знаете, какой Большой пожар грозит невежде! Не суши белье над газом. Все сгорит единым разом! Погладить рубашку и брюки Утюг вам поможет, всегда, Сухими должны быть руки И целыми провода. Включен утюг, хозяев нет, На простыне дымится след. Ребята, меры принимайте, Утюг горячий выключайте! Во избежанье всяких бед Огню на елку хода нет! Запомните, дети, Правила эти: Ты о пожаре услыхал, Скорей об этом дай сигнал! Пусть помнит каждый гражданин Пожарный номер — 01!  </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ПОЖАРНАЯ БЕЗОПАСНОТЬ ДЛЯ ДЕТЕЙ</dc:title>
  <dc:creator>Деопроизводитель</dc:creator>
  <cp:lastModifiedBy>Nastya</cp:lastModifiedBy>
  <cp:revision>12</cp:revision>
  <dcterms:created xsi:type="dcterms:W3CDTF">2014-07-23T07:19:33Z</dcterms:created>
  <dcterms:modified xsi:type="dcterms:W3CDTF">2023-02-05T14:24:07Z</dcterms:modified>
</cp:coreProperties>
</file>