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ТЕМА «КАКОЕ ПРЕИМУЩЕСТВО У ХОДЬБЫ НА ШЕСТИ НОГАХ?»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В3.</a:t>
            </a:r>
            <a:r>
              <a:rPr lang="ru-RU" sz="3100" dirty="0"/>
              <a:t> Какой из изображённых стульев находится в устойчивом положении? </a:t>
            </a:r>
            <a:r>
              <a:rPr lang="ru-RU" dirty="0"/>
              <a:t>	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2132856"/>
            <a:ext cx="822960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2981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общего у насекомых, изображенных на картинках? </a:t>
            </a:r>
            <a:endParaRPr lang="ru-RU" dirty="0"/>
          </a:p>
        </p:txBody>
      </p:sp>
      <p:pic>
        <p:nvPicPr>
          <p:cNvPr id="1026" name="Рисунок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863161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Опишите насекомое, изображенное ниже: название, количество лап, количество усиков?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Рисунок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7430"/>
            <a:ext cx="8815135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Какая из божьих коровок находится в более устойчивом положении?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Рисунок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85992"/>
            <a:ext cx="8175421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Если центр тяжести расположен внутри фигуры, то она не опрокинется.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000240"/>
            <a:ext cx="4000528" cy="4673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«Божья коровка»</a:t>
            </a:r>
            <a:endParaRPr lang="ru-RU" dirty="0"/>
          </a:p>
        </p:txBody>
      </p:sp>
      <p:pic>
        <p:nvPicPr>
          <p:cNvPr id="5122" name="Рисунок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428736"/>
            <a:ext cx="5572164" cy="477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Для устойчивого положения необходимы, по крайней мере, три точки опоры</a:t>
            </a:r>
            <a:endParaRPr lang="ru-RU" dirty="0"/>
          </a:p>
        </p:txBody>
      </p:sp>
      <p:pic>
        <p:nvPicPr>
          <p:cNvPr id="6146" name="Рисунок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85992"/>
            <a:ext cx="8144501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/>
              <a:t>КОНТРОЛЬНЫЕ ЗАДАНИЯ</a:t>
            </a:r>
            <a:br>
              <a:rPr lang="ru-RU" sz="2800" dirty="0"/>
            </a:br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b="1" dirty="0"/>
              <a:t>В1.</a:t>
            </a:r>
            <a:r>
              <a:rPr lang="ru-RU" sz="2800" dirty="0"/>
              <a:t> Какие из обозначенных частей будут двигаться вместе, если включить мотор? Обведите правильные цифры.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0244" y="2564904"/>
            <a:ext cx="5320183" cy="386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4918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19256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В2</a:t>
            </a:r>
            <a:r>
              <a:rPr lang="ru-RU" sz="2800" dirty="0"/>
              <a:t>. Обратите внимание на лапу божьей коровки на картинке в рамке. На какой из картинок показано правильное расположение лапы, находящихся на другой стороне? 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744" y="2636912"/>
            <a:ext cx="7252855" cy="401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85476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63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ТЕМА «КАКОЕ ПРЕИМУЩЕСТВО У ХОДЬБЫ НА ШЕСТИ НОГАХ?» </vt:lpstr>
      <vt:lpstr>Что общего у насекомых, изображенных на картинках? </vt:lpstr>
      <vt:lpstr>  Опишите насекомое, изображенное ниже: название, количество лап, количество усиков?  </vt:lpstr>
      <vt:lpstr> Какая из божьих коровок находится в более устойчивом положении? </vt:lpstr>
      <vt:lpstr>  Если центр тяжести расположен внутри фигуры, то она не опрокинется. </vt:lpstr>
      <vt:lpstr>«Божья коровка»</vt:lpstr>
      <vt:lpstr> Для устойчивого положения необходимы, по крайней мере, три точки опоры</vt:lpstr>
      <vt:lpstr>КОНТРОЛЬНЫЕ ЗАДАНИЯ   В1. Какие из обозначенных частей будут двигаться вместе, если включить мотор? Обведите правильные цифры. </vt:lpstr>
      <vt:lpstr>В2. Обратите внимание на лапу божьей коровки на картинке в рамке. На какой из картинок показано правильное расположение лапы, находящихся на другой стороне?  </vt:lpstr>
      <vt:lpstr>В3. Какой из изображённых стульев находится в устойчивом положении?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«КАКОЕ ПРЕИМУЩЕСТВО У ХОДЬБЫ НА ШЕСТИ НОГАХ?» </dc:title>
  <dc:creator>Пользователь</dc:creator>
  <cp:lastModifiedBy>Педагог ДО</cp:lastModifiedBy>
  <cp:revision>2</cp:revision>
  <dcterms:created xsi:type="dcterms:W3CDTF">2016-10-02T16:50:38Z</dcterms:created>
  <dcterms:modified xsi:type="dcterms:W3CDTF">2020-04-14T09:03:06Z</dcterms:modified>
</cp:coreProperties>
</file>