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ТЕМА «УГОЛ»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/>
              <a:t>КОНТРОЛЬНЫЕ ЗАДАНИЯ</a:t>
            </a:r>
            <a:br>
              <a:rPr lang="ru-RU" sz="2800" dirty="0"/>
            </a:br>
            <a:r>
              <a:rPr lang="ru-RU" sz="2800" dirty="0"/>
              <a:t> </a:t>
            </a:r>
            <a:br>
              <a:rPr lang="ru-RU" sz="2800" dirty="0"/>
            </a:br>
            <a:r>
              <a:rPr lang="ru-RU" sz="2800" b="1" dirty="0"/>
              <a:t>В1.</a:t>
            </a:r>
            <a:r>
              <a:rPr lang="ru-RU" sz="2800" dirty="0"/>
              <a:t> Какая из отмеченных частей является переключателем? Отметьте правильный вариант.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99112" y="2780928"/>
            <a:ext cx="5510480" cy="3349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08136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/>
              <a:t>В2.</a:t>
            </a:r>
            <a:r>
              <a:rPr lang="ru-RU" sz="3100" dirty="0"/>
              <a:t> Какой из двух углов больше?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 r="7419"/>
          <a:stretch>
            <a:fillRect/>
          </a:stretch>
        </p:blipFill>
        <p:spPr bwMode="auto">
          <a:xfrm>
            <a:off x="1259632" y="1916832"/>
            <a:ext cx="6624736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48203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50" y="90872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/>
              <a:t>В3.</a:t>
            </a:r>
            <a:r>
              <a:rPr lang="ru-RU" sz="2800" dirty="0"/>
              <a:t> Какие из приведённых ниже углов больше 90 градусов? Отметьте правильный вариант.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667" y="2996952"/>
            <a:ext cx="7438583" cy="2642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04084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Какие общие свойства у насекомых на картинках?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Рисунок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7" y="1643050"/>
            <a:ext cx="8493897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Найдите каждому роботу соответствующее насекомое</a:t>
            </a:r>
            <a:endParaRPr lang="ru-RU" dirty="0"/>
          </a:p>
        </p:txBody>
      </p:sp>
      <p:pic>
        <p:nvPicPr>
          <p:cNvPr id="2050" name="Рисунок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357298"/>
            <a:ext cx="6786610" cy="51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называется объект на картинке? Для чего он используется?  </a:t>
            </a:r>
            <a:endParaRPr lang="ru-RU" dirty="0"/>
          </a:p>
        </p:txBody>
      </p:sp>
      <p:pic>
        <p:nvPicPr>
          <p:cNvPr id="1026" name="Рисунок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14488"/>
            <a:ext cx="8994018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 какой из картинок роботу сложнее выполнить подъём?</a:t>
            </a:r>
            <a:endParaRPr lang="ru-RU" dirty="0"/>
          </a:p>
        </p:txBody>
      </p:sp>
      <p:pic>
        <p:nvPicPr>
          <p:cNvPr id="2050" name="Рисунок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928802"/>
            <a:ext cx="870127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Какой из углов, показанных ниже, наибольший?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000240"/>
            <a:ext cx="830466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Угол, образованный пересечением вертикальной и горизонтальной прямой, как показано на картинке, называется прямым углом.</a:t>
            </a:r>
            <a:endParaRPr lang="ru-RU" dirty="0"/>
          </a:p>
        </p:txBody>
      </p:sp>
      <p:pic>
        <p:nvPicPr>
          <p:cNvPr id="19458" name="Рисунок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2928934"/>
            <a:ext cx="3857652" cy="3665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«Гусеница»</a:t>
            </a:r>
            <a:endParaRPr lang="ru-RU" dirty="0"/>
          </a:p>
        </p:txBody>
      </p:sp>
      <p:pic>
        <p:nvPicPr>
          <p:cNvPr id="20482" name="Рисунок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571612"/>
            <a:ext cx="6786610" cy="3965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Боулинг</a:t>
            </a:r>
            <a:endParaRPr lang="ru-RU" dirty="0"/>
          </a:p>
        </p:txBody>
      </p:sp>
      <p:pic>
        <p:nvPicPr>
          <p:cNvPr id="21506" name="Рисунок 14"/>
          <p:cNvPicPr>
            <a:picLocks noChangeAspect="1" noChangeArrowheads="1"/>
          </p:cNvPicPr>
          <p:nvPr/>
        </p:nvPicPr>
        <p:blipFill>
          <a:blip r:embed="rId2"/>
          <a:srcRect l="2963" r="6689"/>
          <a:stretch>
            <a:fillRect/>
          </a:stretch>
        </p:blipFill>
        <p:spPr bwMode="auto">
          <a:xfrm>
            <a:off x="0" y="1500174"/>
            <a:ext cx="8715404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58</Words>
  <Application>Microsoft Office PowerPoint</Application>
  <PresentationFormat>Экран (4:3)</PresentationFormat>
  <Paragraphs>12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Тема Office</vt:lpstr>
      <vt:lpstr>ТЕМА «УГОЛ» </vt:lpstr>
      <vt:lpstr> Какие общие свойства у насекомых на картинках? </vt:lpstr>
      <vt:lpstr>Найдите каждому роботу соответствующее насекомое</vt:lpstr>
      <vt:lpstr>Как называется объект на картинке? Для чего он используется?  </vt:lpstr>
      <vt:lpstr>На какой из картинок роботу сложнее выполнить подъём?</vt:lpstr>
      <vt:lpstr> Какой из углов, показанных ниже, наибольший? </vt:lpstr>
      <vt:lpstr>  Угол, образованный пересечением вертикальной и горизонтальной прямой, как показано на картинке, называется прямым углом.</vt:lpstr>
      <vt:lpstr>«Гусеница»</vt:lpstr>
      <vt:lpstr>Боулинг</vt:lpstr>
      <vt:lpstr>КОНТРОЛЬНЫЕ ЗАДАНИЯ   В1. Какая из отмеченных частей является переключателем? Отметьте правильный вариант. </vt:lpstr>
      <vt:lpstr>В2. Какой из двух углов больше?  </vt:lpstr>
      <vt:lpstr>В3. Какие из приведённых ниже углов больше 90 градусов? Отметьте правильный вариант.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«УГОЛ» </dc:title>
  <dc:creator>Пользователь</dc:creator>
  <cp:lastModifiedBy>Педагог ДО</cp:lastModifiedBy>
  <cp:revision>5</cp:revision>
  <dcterms:created xsi:type="dcterms:W3CDTF">2016-10-02T17:16:22Z</dcterms:created>
  <dcterms:modified xsi:type="dcterms:W3CDTF">2020-04-14T09:25:27Z</dcterms:modified>
</cp:coreProperties>
</file>