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image" Target="../media/image26.emf"/><Relationship Id="rId5" Type="http://schemas.openxmlformats.org/officeDocument/2006/relationships/image" Target="../media/image30.emf"/><Relationship Id="rId4" Type="http://schemas.openxmlformats.org/officeDocument/2006/relationships/image" Target="../media/image29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emf"/><Relationship Id="rId7" Type="http://schemas.openxmlformats.org/officeDocument/2006/relationships/image" Target="../media/image3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4.emf"/><Relationship Id="rId5" Type="http://schemas.openxmlformats.org/officeDocument/2006/relationships/image" Target="../media/image33.emf"/><Relationship Id="rId4" Type="http://schemas.openxmlformats.org/officeDocument/2006/relationships/image" Target="../media/image32.emf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emf"/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10" Type="http://schemas.openxmlformats.org/officeDocument/2006/relationships/image" Target="../media/image17.emf"/><Relationship Id="rId4" Type="http://schemas.openxmlformats.org/officeDocument/2006/relationships/image" Target="../media/image11.emf"/><Relationship Id="rId9" Type="http://schemas.openxmlformats.org/officeDocument/2006/relationships/image" Target="../media/image16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emf"/><Relationship Id="rId2" Type="http://schemas.openxmlformats.org/officeDocument/2006/relationships/image" Target="../media/image1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РОБОТЫ ВОКРУГ НАС</a:t>
            </a:r>
            <a:endParaRPr lang="ru-RU" b="1" dirty="0">
              <a:solidFill>
                <a:srgbClr val="00B05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Установите заклепки на пластине в виде числа. Запишите число на чистом бланке</a:t>
            </a:r>
            <a:endParaRPr lang="ru-RU" dirty="0"/>
          </a:p>
        </p:txBody>
      </p:sp>
      <p:pic>
        <p:nvPicPr>
          <p:cNvPr id="22531" name="Рисунок 1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071678"/>
            <a:ext cx="8559024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i="1" dirty="0" smtClean="0"/>
              <a:t/>
            </a:r>
            <a:br>
              <a:rPr lang="ru-RU" b="1" i="1" dirty="0" smtClean="0"/>
            </a:br>
            <a:r>
              <a:rPr lang="ru-RU" b="1" dirty="0" smtClean="0"/>
              <a:t> «Белка»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3554" name="Рисунок 13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1571612"/>
            <a:ext cx="7473513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2474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КОНТРОЛЬНЫЕ ЗАДАНИЯ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ru-RU" sz="2800" b="1" dirty="0"/>
              <a:t> </a:t>
            </a:r>
            <a:r>
              <a:rPr lang="ru-RU" sz="2800" dirty="0"/>
              <a:t/>
            </a:r>
            <a:br>
              <a:rPr lang="ru-RU" sz="2800" dirty="0"/>
            </a:br>
            <a:r>
              <a:rPr lang="en-US" sz="2800" b="1" dirty="0"/>
              <a:t>B</a:t>
            </a:r>
            <a:r>
              <a:rPr lang="ru-RU" sz="2800" b="1" dirty="0"/>
              <a:t>1. </a:t>
            </a:r>
            <a:r>
              <a:rPr lang="ru-RU" sz="2800" dirty="0"/>
              <a:t> </a:t>
            </a:r>
            <a:r>
              <a:rPr lang="ru-RU" sz="2800" i="1" dirty="0"/>
              <a:t>Задание:</a:t>
            </a:r>
            <a:r>
              <a:rPr lang="ru-RU" sz="2800" dirty="0"/>
              <a:t> Выберите из таблицы названия деталей и запишите под соответствующей картинкой.</a:t>
            </a:r>
            <a:br>
              <a:rPr lang="ru-RU" sz="2800" dirty="0"/>
            </a:br>
            <a:endParaRPr lang="ru-RU" sz="2800" dirty="0"/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55223794"/>
              </p:ext>
            </p:extLst>
          </p:nvPr>
        </p:nvGraphicFramePr>
        <p:xfrm>
          <a:off x="1443354" y="3617815"/>
          <a:ext cx="6585029" cy="1683392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286400"/>
                <a:gridCol w="1291746"/>
                <a:gridCol w="1281053"/>
                <a:gridCol w="1290409"/>
                <a:gridCol w="1435421"/>
              </a:tblGrid>
              <a:tr h="841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  <a:latin typeface="Calibri" panose="020F0502020204030204" pitchFamily="34" charset="0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1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41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039" name="Рисунок 14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1105" y="4666207"/>
            <a:ext cx="561975" cy="285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Рисунок 14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762" y="4685257"/>
            <a:ext cx="676275" cy="247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7" name="Рисунок 14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531" y="4770982"/>
            <a:ext cx="409575" cy="323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Рисунок 138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4820" y="4523332"/>
            <a:ext cx="638175" cy="571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Рисунок 139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2240" y="4510632"/>
            <a:ext cx="1171575" cy="7905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74337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85775" y="76470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sz="3100" b="1" dirty="0" smtClean="0"/>
              <a:t>B</a:t>
            </a:r>
            <a:r>
              <a:rPr lang="ru-RU" sz="3100" b="1" dirty="0"/>
              <a:t>2</a:t>
            </a:r>
            <a:r>
              <a:rPr lang="ru-RU" sz="3100" b="1" dirty="0" smtClean="0"/>
              <a:t>. </a:t>
            </a:r>
            <a:r>
              <a:rPr lang="ru-RU" sz="3100" i="1" dirty="0"/>
              <a:t>Задание:</a:t>
            </a:r>
            <a:r>
              <a:rPr lang="ru-RU" sz="3100" b="1" dirty="0"/>
              <a:t> </a:t>
            </a:r>
            <a:r>
              <a:rPr lang="ru-RU" sz="3100" dirty="0"/>
              <a:t>Какая из картинок является тенью модели «Белка»? </a:t>
            </a:r>
            <a:r>
              <a:rPr lang="ru-RU" dirty="0"/>
              <a:t/>
            </a:r>
            <a:br>
              <a:rPr lang="ru-RU" dirty="0"/>
            </a:b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83568" y="2348880"/>
            <a:ext cx="7416824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2431758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0"/>
            <a:ext cx="78581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ЛИТИЙ-ИОННЫЙ АККУМУЛЯТОР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Рисунок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928670"/>
            <a:ext cx="7572428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Рисунок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786058"/>
            <a:ext cx="6105525" cy="2114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Рисунок 5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00166" y="5000636"/>
            <a:ext cx="2228850" cy="168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9" name="Рисунок 6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857752" y="5000636"/>
            <a:ext cx="1962150" cy="163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Техника безопасности при работе с образовательным конструктором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2050" name="Рисунок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48" y="1643050"/>
            <a:ext cx="3530780" cy="24288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643050"/>
            <a:ext cx="3500462" cy="23254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Рисунок 9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000364" y="4071942"/>
            <a:ext cx="3214710" cy="2562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3" name="Рисунок 1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85786" y="0"/>
            <a:ext cx="1990725" cy="2266950"/>
          </a:xfrm>
          <a:prstGeom prst="rect">
            <a:avLst/>
          </a:prstGeom>
          <a:noFill/>
        </p:spPr>
      </p:pic>
      <p:pic>
        <p:nvPicPr>
          <p:cNvPr id="3082" name="Рисунок 1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286116" y="0"/>
            <a:ext cx="1990725" cy="2324100"/>
          </a:xfrm>
          <a:prstGeom prst="rect">
            <a:avLst/>
          </a:prstGeom>
          <a:noFill/>
        </p:spPr>
      </p:pic>
      <p:pic>
        <p:nvPicPr>
          <p:cNvPr id="3081" name="Рисунок 1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5008" y="142852"/>
            <a:ext cx="1838325" cy="2286000"/>
          </a:xfrm>
          <a:prstGeom prst="rect">
            <a:avLst/>
          </a:prstGeom>
          <a:noFill/>
        </p:spPr>
      </p:pic>
      <p:pic>
        <p:nvPicPr>
          <p:cNvPr id="3080" name="Рисунок 1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57224" y="2428868"/>
            <a:ext cx="1905000" cy="2171700"/>
          </a:xfrm>
          <a:prstGeom prst="rect">
            <a:avLst/>
          </a:prstGeom>
          <a:noFill/>
        </p:spPr>
      </p:pic>
      <p:pic>
        <p:nvPicPr>
          <p:cNvPr id="3079" name="Рисунок 1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214678" y="2500306"/>
            <a:ext cx="2057400" cy="2324100"/>
          </a:xfrm>
          <a:prstGeom prst="rect">
            <a:avLst/>
          </a:prstGeom>
          <a:noFill/>
        </p:spPr>
      </p:pic>
      <p:pic>
        <p:nvPicPr>
          <p:cNvPr id="3078" name="Рисунок 16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500694" y="2500306"/>
            <a:ext cx="1924050" cy="2266950"/>
          </a:xfrm>
          <a:prstGeom prst="rect">
            <a:avLst/>
          </a:prstGeom>
          <a:noFill/>
        </p:spPr>
      </p:pic>
      <p:pic>
        <p:nvPicPr>
          <p:cNvPr id="3077" name="Рисунок 18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57224" y="4714884"/>
            <a:ext cx="1790700" cy="1895475"/>
          </a:xfrm>
          <a:prstGeom prst="rect">
            <a:avLst/>
          </a:prstGeom>
          <a:noFill/>
        </p:spPr>
      </p:pic>
      <p:pic>
        <p:nvPicPr>
          <p:cNvPr id="3076" name="Рисунок 19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3357554" y="4772025"/>
            <a:ext cx="2057400" cy="2085975"/>
          </a:xfrm>
          <a:prstGeom prst="rect">
            <a:avLst/>
          </a:prstGeom>
          <a:noFill/>
        </p:spPr>
      </p:pic>
      <p:pic>
        <p:nvPicPr>
          <p:cNvPr id="3075" name="Рисунок 20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6000760" y="4705350"/>
            <a:ext cx="2009775" cy="2152650"/>
          </a:xfrm>
          <a:prstGeom prst="rect">
            <a:avLst/>
          </a:prstGeom>
          <a:noFill/>
        </p:spPr>
      </p:pic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3085" name="Rectangle 13"/>
          <p:cNvSpPr>
            <a:spLocks noChangeArrowheads="1"/>
          </p:cNvSpPr>
          <p:nvPr/>
        </p:nvSpPr>
        <p:spPr bwMode="auto">
          <a:xfrm>
            <a:off x="0" y="2724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0" y="5048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7" name="Rectangle 15"/>
          <p:cNvSpPr>
            <a:spLocks noChangeArrowheads="1"/>
          </p:cNvSpPr>
          <p:nvPr/>
        </p:nvSpPr>
        <p:spPr bwMode="auto">
          <a:xfrm>
            <a:off x="0" y="733425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8" name="Rectangle 16"/>
          <p:cNvSpPr>
            <a:spLocks noChangeArrowheads="1"/>
          </p:cNvSpPr>
          <p:nvPr/>
        </p:nvSpPr>
        <p:spPr bwMode="auto">
          <a:xfrm>
            <a:off x="0" y="99631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89" name="Rectangle 17"/>
          <p:cNvSpPr>
            <a:spLocks noChangeArrowheads="1"/>
          </p:cNvSpPr>
          <p:nvPr/>
        </p:nvSpPr>
        <p:spPr bwMode="auto">
          <a:xfrm>
            <a:off x="0" y="122872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0" name="Rectangle 18"/>
          <p:cNvSpPr>
            <a:spLocks noChangeArrowheads="1"/>
          </p:cNvSpPr>
          <p:nvPr/>
        </p:nvSpPr>
        <p:spPr bwMode="auto">
          <a:xfrm>
            <a:off x="0" y="1455420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1" name="Rectangle 19"/>
          <p:cNvSpPr>
            <a:spLocks noChangeArrowheads="1"/>
          </p:cNvSpPr>
          <p:nvPr/>
        </p:nvSpPr>
        <p:spPr bwMode="auto">
          <a:xfrm>
            <a:off x="0" y="1690687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092" name="Rectangle 20"/>
          <p:cNvSpPr>
            <a:spLocks noChangeArrowheads="1"/>
          </p:cNvSpPr>
          <p:nvPr/>
        </p:nvSpPr>
        <p:spPr bwMode="auto">
          <a:xfrm>
            <a:off x="0" y="1899285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400" b="0" i="0" u="none" strike="noStrike" cap="none" normalizeH="0" baseline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Особенности крепления деталей конструктора: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18434" name="Рисунок 89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1571612"/>
            <a:ext cx="8143932" cy="22093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5" name="Рисунок 88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3714751"/>
            <a:ext cx="8286808" cy="2809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Рисунок 9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500174"/>
            <a:ext cx="8290655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Рисунок 11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596" y="3143248"/>
            <a:ext cx="8333326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10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0"/>
            <a:ext cx="7643866" cy="32109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Найдите соответствующие детали</a:t>
            </a:r>
            <a:endParaRPr lang="ru-RU" dirty="0"/>
          </a:p>
        </p:txBody>
      </p:sp>
      <p:pic>
        <p:nvPicPr>
          <p:cNvPr id="21506" name="Рисунок 11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14488"/>
            <a:ext cx="8644999" cy="33575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43</Words>
  <Application>Microsoft Office PowerPoint</Application>
  <PresentationFormat>Экран (4:3)</PresentationFormat>
  <Paragraphs>20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7" baseType="lpstr">
      <vt:lpstr>Arial</vt:lpstr>
      <vt:lpstr>Calibri</vt:lpstr>
      <vt:lpstr>Times New Roman</vt:lpstr>
      <vt:lpstr>Тема Office</vt:lpstr>
      <vt:lpstr>РОБОТЫ ВОКРУГ НАС</vt:lpstr>
      <vt:lpstr>Презентация PowerPoint</vt:lpstr>
      <vt:lpstr>ЛИТИЙ-ИОННЫЙ АККУМУЛЯТОР </vt:lpstr>
      <vt:lpstr> Техника безопасности при работе с образовательным конструктором </vt:lpstr>
      <vt:lpstr>Презентация PowerPoint</vt:lpstr>
      <vt:lpstr> Особенности крепления деталей конструктора: </vt:lpstr>
      <vt:lpstr>Презентация PowerPoint</vt:lpstr>
      <vt:lpstr>Презентация PowerPoint</vt:lpstr>
      <vt:lpstr>Найдите соответствующие детали</vt:lpstr>
      <vt:lpstr>Установите заклепки на пластине в виде числа. Запишите число на чистом бланке</vt:lpstr>
      <vt:lpstr>  «Белка» </vt:lpstr>
      <vt:lpstr>КОНТРОЛЬНЫЕ ЗАДАНИЯ   B1.  Задание: Выберите из таблицы названия деталей и запишите под соответствующей картинкой. </vt:lpstr>
      <vt:lpstr>B2. Задание: Какая из картинок является тенью модели «Белка»?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Педагог ДО</cp:lastModifiedBy>
  <cp:revision>14</cp:revision>
  <dcterms:created xsi:type="dcterms:W3CDTF">2016-07-12T07:22:58Z</dcterms:created>
  <dcterms:modified xsi:type="dcterms:W3CDTF">2020-04-14T09:22:19Z</dcterms:modified>
</cp:coreProperties>
</file>