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7" r:id="rId5"/>
    <p:sldId id="268" r:id="rId6"/>
    <p:sldId id="269" r:id="rId7"/>
    <p:sldId id="270" r:id="rId8"/>
    <p:sldId id="266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375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09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8922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372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29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539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681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631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48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145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041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03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46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21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890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291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370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5343" y="436728"/>
            <a:ext cx="8598090" cy="3614108"/>
          </a:xfrm>
        </p:spPr>
        <p:txBody>
          <a:bodyPr/>
          <a:lstStyle/>
          <a:p>
            <a:pPr algn="ctr"/>
            <a:r>
              <a:rPr lang="ru-RU" sz="4000" b="1" dirty="0" smtClean="0"/>
              <a:t>Мастер-класс «Роза кустовая»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в технике бисероплетения</a:t>
            </a:r>
            <a:br>
              <a:rPr lang="ru-RU" sz="3200" dirty="0" smtClean="0"/>
            </a:br>
            <a:r>
              <a:rPr lang="ru-RU" sz="3200" dirty="0" smtClean="0"/>
              <a:t>(часть </a:t>
            </a:r>
            <a:r>
              <a:rPr lang="ru-RU" sz="3200" dirty="0" smtClean="0"/>
              <a:t>2)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4967" y="4050833"/>
            <a:ext cx="8769036" cy="1096899"/>
          </a:xfrm>
        </p:spPr>
        <p:txBody>
          <a:bodyPr/>
          <a:lstStyle/>
          <a:p>
            <a:r>
              <a:rPr lang="ru-RU" dirty="0" smtClean="0"/>
              <a:t>Котелевец Дарья Александровна, ПДО, ТО «Бисеринка», МБОУ ДО ЦТ «Мастер»</a:t>
            </a:r>
          </a:p>
          <a:p>
            <a:r>
              <a:rPr lang="ru-RU" dirty="0" smtClean="0"/>
              <a:t>(по мастер-классу </a:t>
            </a:r>
            <a:r>
              <a:rPr lang="en-US" dirty="0" smtClean="0"/>
              <a:t>mirbisera.com</a:t>
            </a:r>
            <a:r>
              <a:rPr lang="ru-RU" dirty="0" smtClean="0"/>
              <a:t> 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350" y="436727"/>
            <a:ext cx="2578975" cy="121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67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3" r="735"/>
          <a:stretch/>
        </p:blipFill>
        <p:spPr>
          <a:xfrm>
            <a:off x="3159514" y="1563841"/>
            <a:ext cx="4060151" cy="4812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340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140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Для работы потребуется: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78425"/>
            <a:ext cx="8596668" cy="4662938"/>
          </a:xfrm>
        </p:spPr>
        <p:txBody>
          <a:bodyPr/>
          <a:lstStyle/>
          <a:p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бисер </a:t>
            </a: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№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12: красный (или другой по желанию) </a:t>
            </a: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и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зелёный;</a:t>
            </a:r>
          </a:p>
          <a:p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проволока </a:t>
            </a: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диаметром 0,3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мм;</a:t>
            </a:r>
          </a:p>
          <a:p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н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ожницы для резания проволоки;</a:t>
            </a:r>
          </a:p>
          <a:p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д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екоративный горшочек.</a:t>
            </a:r>
          </a:p>
          <a:p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089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54758"/>
            <a:ext cx="8596668" cy="6050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2 этап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037231"/>
            <a:ext cx="8596668" cy="500413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Далее плетём третий лепесток розы. Для каждой петельки набираем по 20 </a:t>
            </a:r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бисеринок.</a:t>
            </a:r>
          </a:p>
          <a:p>
            <a:endParaRPr lang="ru-RU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Д</a:t>
            </a:r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ля </a:t>
            </a:r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дуг - по </a:t>
            </a:r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16 для </a:t>
            </a:r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крайних и по 5 для средних</a:t>
            </a:r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.</a:t>
            </a:r>
          </a:p>
          <a:p>
            <a:endParaRPr lang="ru-RU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Скручиваем края проволоки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251" y="254758"/>
            <a:ext cx="2497540" cy="18731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251" y="2628309"/>
            <a:ext cx="2429301" cy="18219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461" y="4732316"/>
            <a:ext cx="2543091" cy="190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12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547"/>
            <a:ext cx="8596668" cy="5713816"/>
          </a:xfrm>
        </p:spPr>
        <p:txBody>
          <a:bodyPr/>
          <a:lstStyle/>
          <a:p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Накручиваем получившийся третий лепесток на бутон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898454"/>
            <a:ext cx="3261310" cy="24459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214" y="2139286"/>
            <a:ext cx="3370997" cy="25282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095" y="2945936"/>
            <a:ext cx="2590295" cy="345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5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54843"/>
            <a:ext cx="8596668" cy="5686520"/>
          </a:xfrm>
        </p:spPr>
        <p:txBody>
          <a:bodyPr/>
          <a:lstStyle/>
          <a:p>
            <a:pPr algn="just"/>
            <a:endParaRPr lang="ru-RU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Приступаем </a:t>
            </a:r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к последнему - четвёртому - лепестку. Для каждой петельки набираем по 22 бисеринки, и всего делаем 7 </a:t>
            </a:r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петелек.</a:t>
            </a:r>
          </a:p>
          <a:p>
            <a:pPr algn="just"/>
            <a:endParaRPr lang="ru-RU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Для крайних дуг набираем по 20 бисеринок, а для средних - по 5 </a:t>
            </a:r>
            <a:r>
              <a:rPr lang="ru-RU" sz="2000" dirty="0" smtClean="0">
                <a:solidFill>
                  <a:srgbClr val="666666"/>
                </a:solidFill>
                <a:latin typeface="Arial" panose="020B0604020202020204" pitchFamily="34" charset="0"/>
              </a:rPr>
              <a:t>бисеринок.</a:t>
            </a:r>
          </a:p>
          <a:p>
            <a:pPr algn="just"/>
            <a:endParaRPr lang="ru-RU" sz="2000" dirty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endParaRPr lang="ru-RU" sz="2000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rgbClr val="666666"/>
                </a:solidFill>
                <a:latin typeface="Arial" panose="020B0604020202020204" pitchFamily="34" charset="0"/>
              </a:rPr>
              <a:t>Скручиваем вместе два конца проволоки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602" y="245659"/>
            <a:ext cx="2611271" cy="19584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603" y="2518013"/>
            <a:ext cx="2556680" cy="19175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706" y="4749424"/>
            <a:ext cx="2547577" cy="191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67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77673"/>
            <a:ext cx="8596668" cy="5563690"/>
          </a:xfrm>
        </p:spPr>
        <p:txBody>
          <a:bodyPr/>
          <a:lstStyle/>
          <a:p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Накручиваем получившийся четвёртый лепесток на бутон - получается цветок.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80" y="1345442"/>
            <a:ext cx="2286000" cy="304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738" y="2709080"/>
            <a:ext cx="3048000" cy="228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142" y="3259518"/>
            <a:ext cx="2286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33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812" y="2042615"/>
            <a:ext cx="8596668" cy="191523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Продолжение следует…</a:t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Спасибо за внимание!!!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8026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129</TotalTime>
  <Words>153</Words>
  <Application>Microsoft Office PowerPoint</Application>
  <PresentationFormat>Широкоэкранный</PresentationFormat>
  <Paragraphs>33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Грань</vt:lpstr>
      <vt:lpstr>Мастер-класс «Роза кустовая»  в технике бисероплетения (часть 2)</vt:lpstr>
      <vt:lpstr>Готовое изделие</vt:lpstr>
      <vt:lpstr>Для работы потребуется:</vt:lpstr>
      <vt:lpstr>2 этап</vt:lpstr>
      <vt:lpstr>Презентация PowerPoint</vt:lpstr>
      <vt:lpstr>Презентация PowerPoint</vt:lpstr>
      <vt:lpstr>Презентация PowerPoint</vt:lpstr>
      <vt:lpstr>Продолжение следует…  Спасибо за внимание!!!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«Роза кустовая»  в технике бисероплетения (часть 1)</dc:title>
  <dc:creator>Методист</dc:creator>
  <cp:lastModifiedBy>Методист</cp:lastModifiedBy>
  <cp:revision>14</cp:revision>
  <dcterms:created xsi:type="dcterms:W3CDTF">2020-04-14T09:14:13Z</dcterms:created>
  <dcterms:modified xsi:type="dcterms:W3CDTF">2020-04-15T06:46:50Z</dcterms:modified>
</cp:coreProperties>
</file>