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7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92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39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8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3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4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9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7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5343" y="436728"/>
            <a:ext cx="8598090" cy="3614108"/>
          </a:xfrm>
        </p:spPr>
        <p:txBody>
          <a:bodyPr/>
          <a:lstStyle/>
          <a:p>
            <a:pPr algn="ctr"/>
            <a:r>
              <a:rPr lang="ru-RU" sz="4000" b="1" dirty="0" smtClean="0"/>
              <a:t>Мастер-класс «Роза кустовая»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 технике бисероплетения</a:t>
            </a:r>
            <a:br>
              <a:rPr lang="ru-RU" sz="3200" dirty="0" smtClean="0"/>
            </a:br>
            <a:r>
              <a:rPr lang="ru-RU" sz="3200" dirty="0" smtClean="0"/>
              <a:t>(часть 1)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967" y="4050833"/>
            <a:ext cx="8769036" cy="1096899"/>
          </a:xfrm>
        </p:spPr>
        <p:txBody>
          <a:bodyPr/>
          <a:lstStyle/>
          <a:p>
            <a:r>
              <a:rPr lang="ru-RU" dirty="0" smtClean="0"/>
              <a:t>Котелевец Дарья Александровна, ПДО, ТО «Бисеринка», МБОУ ДО ЦТ «Мастер»</a:t>
            </a:r>
          </a:p>
          <a:p>
            <a:r>
              <a:rPr lang="ru-RU" dirty="0" smtClean="0"/>
              <a:t>(по мастер-классу </a:t>
            </a:r>
            <a:r>
              <a:rPr lang="en-US" dirty="0" smtClean="0"/>
              <a:t>mirbisera.com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50" y="436727"/>
            <a:ext cx="2578975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450377"/>
            <a:ext cx="8596668" cy="5590986"/>
          </a:xfrm>
        </p:spPr>
        <p:txBody>
          <a:bodyPr/>
          <a:lstStyle/>
          <a:p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Берём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ранее сделанный бутон и накручиваем на него только что получившийся второй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лепесток</a:t>
            </a: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Получается бутончик  в два слоя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170" y="404317"/>
            <a:ext cx="2606722" cy="19550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18" y="2802293"/>
            <a:ext cx="2761319" cy="368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5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2" y="2042615"/>
            <a:ext cx="8596668" cy="19152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Продолжение следует…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 за внимание!!!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802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3" r="735"/>
          <a:stretch/>
        </p:blipFill>
        <p:spPr>
          <a:xfrm>
            <a:off x="3159514" y="1563841"/>
            <a:ext cx="4060151" cy="481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4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14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8425"/>
            <a:ext cx="8596668" cy="4662938"/>
          </a:xfrm>
        </p:spPr>
        <p:txBody>
          <a:bodyPr/>
          <a:lstStyle/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№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12: красный (или другой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по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желанию)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зелёный;</a:t>
            </a: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проволока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диаметром 0,3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мм;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ожницы для резания проволоки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екоративный горшочек.</a:t>
            </a:r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332" y="131929"/>
            <a:ext cx="8596668" cy="70058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Бутон розы состоит из 4 заготовок. </a:t>
            </a:r>
            <a:br>
              <a:rPr lang="ru-RU" sz="2000" dirty="0" smtClean="0"/>
            </a:br>
            <a:r>
              <a:rPr lang="ru-RU" sz="2000" dirty="0" smtClean="0"/>
              <a:t>Плетем первую следующим образом: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069" y="832514"/>
            <a:ext cx="9485194" cy="5650173"/>
          </a:xfrm>
        </p:spPr>
        <p:txBody>
          <a:bodyPr>
            <a:normAutofit/>
          </a:bodyPr>
          <a:lstStyle/>
          <a:p>
            <a:pPr algn="just"/>
            <a:endParaRPr lang="en-US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Берём 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проволоку длиной 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40 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см и набираем на неё 16 бисеринок. Размещаем бисеринки примерно на середине проволоки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Правый 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конец проволоки пропускаем в обратном направлении через самую левую бисеринку.</a:t>
            </a:r>
            <a:endParaRPr lang="ru-RU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Затягиваем проволоку - получается петелька</a:t>
            </a:r>
            <a:endParaRPr lang="ru-RU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818" y="734703"/>
            <a:ext cx="1940257" cy="1455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818" y="2623781"/>
            <a:ext cx="1924334" cy="14432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198" y="4333923"/>
            <a:ext cx="1611573" cy="214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00251"/>
            <a:ext cx="8596668" cy="5741111"/>
          </a:xfrm>
        </p:spPr>
        <p:txBody>
          <a:bodyPr>
            <a:normAutofit lnSpcReduction="10000"/>
          </a:bodyPr>
          <a:lstStyle/>
          <a:p>
            <a:pPr algn="just"/>
            <a:endParaRPr lang="en-US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Далее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на одном из концов проволоки плетём точно такую же петельку: набираем 16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</a:t>
            </a:r>
            <a:endParaRPr lang="en-US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После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чего тот же конец проволоки пропускаем в обратном направлении через первую набранную бисеринку и затягиваем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проволоку</a:t>
            </a:r>
            <a:endParaRPr lang="en-US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На этом же конце проволоки плетём еще одну точно такую же петельку, а на другом конце проволоки плетём еще две точно таких же петельки - всего на проволоке получилось 5 петелек. Концы проволоки друг с другом пока не скручиваем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849" y="136478"/>
            <a:ext cx="2080935" cy="1560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849" y="2358766"/>
            <a:ext cx="2123187" cy="1592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849" y="4612743"/>
            <a:ext cx="2123458" cy="159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9307"/>
            <a:ext cx="8525806" cy="6073254"/>
          </a:xfrm>
        </p:spPr>
        <p:txBody>
          <a:bodyPr>
            <a:normAutofit/>
          </a:bodyPr>
          <a:lstStyle/>
          <a:p>
            <a:pPr algn="just"/>
            <a:endParaRPr lang="ru-RU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Выбираем </a:t>
            </a:r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более длинный конец проволоки и набираем на него 12 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</a:t>
            </a:r>
            <a:endParaRPr lang="en-US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Этот же конец проволоки пропускаем через бисеринку, находящуюся посередине ближайшей </a:t>
            </a:r>
            <a:r>
              <a:rPr lang="ru-RU" sz="24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петельки</a:t>
            </a:r>
            <a:endParaRPr lang="en-US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666666"/>
                </a:solidFill>
                <a:latin typeface="Arial" panose="020B0604020202020204" pitchFamily="34" charset="0"/>
              </a:rPr>
              <a:t>Затягиваем проволоку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140" y="259307"/>
            <a:ext cx="2292826" cy="1719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140" y="2306470"/>
            <a:ext cx="2292826" cy="17196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351" y="4353632"/>
            <a:ext cx="1734403" cy="231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50423"/>
          </a:xfrm>
        </p:spPr>
        <p:txBody>
          <a:bodyPr/>
          <a:lstStyle/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На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этот же конец проволоки набираем 5 бисеринок, после чего пропускаем его через бисеринку, находящуюся посередине следующей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петельки</a:t>
            </a:r>
            <a:r>
              <a:rPr lang="en-US" dirty="0" smtClean="0">
                <a:solidFill>
                  <a:srgbClr val="666666"/>
                </a:solidFill>
                <a:latin typeface="Arial" panose="020B0604020202020204" pitchFamily="34" charset="0"/>
              </a:rPr>
              <a:t>/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Затягиваем проволоку.</a:t>
            </a: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Повторяем предыдущий шаг ещё 3 раза: набираем каждый раз по 5 бисеринок, после чего пропускаем проволоку через бисеринку, находящуюся посередине очередной петельки.</a:t>
            </a:r>
            <a:endParaRPr lang="en-US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en-US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На этот же конец проволоки набираем 12 бисеринок, после чего пропускаем его через бисеринку, находящуюся в основании крайней петельки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. Затягиваем проволоку.</a:t>
            </a:r>
            <a:endParaRPr lang="en-US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en-US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en-US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666666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898" y="225189"/>
            <a:ext cx="2429301" cy="1821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898" y="2470245"/>
            <a:ext cx="2402005" cy="1801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897" y="4694829"/>
            <a:ext cx="2402006" cy="180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4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82137"/>
            <a:ext cx="8596668" cy="5659225"/>
          </a:xfrm>
        </p:spPr>
        <p:txBody>
          <a:bodyPr/>
          <a:lstStyle/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Скручиваем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вместе два конца проволоки - получился первый лепесток нашей розы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Получившийся лепесток скручиваем в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бутон</a:t>
            </a: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308" y="382137"/>
            <a:ext cx="2456597" cy="1842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09" y="3250906"/>
            <a:ext cx="1982843" cy="26437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1" y="3663286"/>
            <a:ext cx="2975212" cy="22314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257" y="3210170"/>
            <a:ext cx="2013394" cy="268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6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36728"/>
            <a:ext cx="8596668" cy="5854889"/>
          </a:xfrm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Приступаем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к плетению второго лепестка розы. Плетём его аналогично первому лепестку. Б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ерём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проволоку длиной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50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см и сначала делаем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петельки по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18 бисеринок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Далее оплетаем окружность. Для крайних дуг берём по 14 бисеринок, для средних - по 5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бисеринок.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Скручиваем вместе оба конца проволоки - второй лепесток розы готов.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283190"/>
            <a:ext cx="2524836" cy="1893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2407123"/>
            <a:ext cx="2552131" cy="1914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551528"/>
            <a:ext cx="2524836" cy="189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118</TotalTime>
  <Words>369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Грань</vt:lpstr>
      <vt:lpstr>Мастер-класс «Роза кустовая»  в технике бисероплетения (часть 1)</vt:lpstr>
      <vt:lpstr>Готовое изделие</vt:lpstr>
      <vt:lpstr>Для работы потребуется:</vt:lpstr>
      <vt:lpstr>Бутон розы состоит из 4 заготовок.  Плетем первую следующим образом: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Продолжение следует…  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«Роза кустовая»  в технике бисероплетения (часть 1)</dc:title>
  <dc:creator>Методист</dc:creator>
  <cp:lastModifiedBy>Методист</cp:lastModifiedBy>
  <cp:revision>12</cp:revision>
  <dcterms:created xsi:type="dcterms:W3CDTF">2020-04-14T09:14:13Z</dcterms:created>
  <dcterms:modified xsi:type="dcterms:W3CDTF">2020-04-15T06:34:02Z</dcterms:modified>
</cp:coreProperties>
</file>