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67" r:id="rId5"/>
    <p:sldId id="268" r:id="rId6"/>
    <p:sldId id="269" r:id="rId7"/>
    <p:sldId id="270" r:id="rId8"/>
    <p:sldId id="266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3755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10968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2189225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37226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5298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85392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86818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9631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39480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1455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00411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0336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946258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22217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48904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42918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4D560A-03C3-4E89-8698-05DDD982A0D2}" type="datetimeFigureOut">
              <a:rPr lang="ru-RU" smtClean="0"/>
              <a:t>15.04.2020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544C2E8F-02CB-4245-8903-DED5E9EFC33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8370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55343" y="436728"/>
            <a:ext cx="8598090" cy="3614108"/>
          </a:xfrm>
        </p:spPr>
        <p:txBody>
          <a:bodyPr/>
          <a:lstStyle/>
          <a:p>
            <a:pPr algn="ctr"/>
            <a:r>
              <a:rPr lang="ru-RU" sz="4000" b="1" dirty="0" smtClean="0"/>
              <a:t>Мастер-класс «Роза кустовая»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sz="3200" dirty="0" smtClean="0"/>
              <a:t>в технике бисероплетения</a:t>
            </a:r>
            <a:br>
              <a:rPr lang="ru-RU" sz="3200" dirty="0" smtClean="0"/>
            </a:br>
            <a:r>
              <a:rPr lang="ru-RU" sz="3200" dirty="0" smtClean="0"/>
              <a:t>(часть </a:t>
            </a:r>
            <a:r>
              <a:rPr lang="ru-RU" sz="3200" dirty="0" smtClean="0"/>
              <a:t>4)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04967" y="4050833"/>
            <a:ext cx="8769036" cy="1096899"/>
          </a:xfrm>
        </p:spPr>
        <p:txBody>
          <a:bodyPr/>
          <a:lstStyle/>
          <a:p>
            <a:r>
              <a:rPr lang="ru-RU" dirty="0" smtClean="0"/>
              <a:t>Котелевец Дарья Александровна, ПДО, ТО «Бисеринка», МБОУ ДО ЦТ «Мастер»</a:t>
            </a:r>
          </a:p>
          <a:p>
            <a:r>
              <a:rPr lang="ru-RU" dirty="0" smtClean="0"/>
              <a:t>(по мастер-классу </a:t>
            </a:r>
            <a:r>
              <a:rPr lang="en-US" dirty="0" smtClean="0"/>
              <a:t>mirbisera.com</a:t>
            </a:r>
            <a:r>
              <a:rPr lang="ru-RU" dirty="0" smtClean="0"/>
              <a:t> )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350" y="436727"/>
            <a:ext cx="2578975" cy="12146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3670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Готовое изделие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3" r="735"/>
          <a:stretch/>
        </p:blipFill>
        <p:spPr>
          <a:xfrm>
            <a:off x="3159514" y="1563841"/>
            <a:ext cx="4060151" cy="48120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134077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591403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Для работы потребуется: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378425"/>
            <a:ext cx="8596668" cy="4662938"/>
          </a:xfrm>
        </p:spPr>
        <p:txBody>
          <a:bodyPr/>
          <a:lstStyle/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бисер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№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12: красный (или другой по желанию)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и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зелёный;</a:t>
            </a:r>
          </a:p>
          <a:p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проволока </a:t>
            </a:r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диаметром 0,3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мм;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н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ожницы для резания проволоки;</a:t>
            </a:r>
          </a:p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д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екоративный горшочек.</a:t>
            </a:r>
          </a:p>
          <a:p>
            <a:endParaRPr lang="ru-RU" dirty="0" smtClean="0">
              <a:solidFill>
                <a:srgbClr val="666666"/>
              </a:solidFill>
              <a:latin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40896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77334" y="322997"/>
            <a:ext cx="8596668" cy="673290"/>
          </a:xfrm>
        </p:spPr>
        <p:txBody>
          <a:bodyPr/>
          <a:lstStyle/>
          <a:p>
            <a:pPr algn="ctr"/>
            <a:r>
              <a:rPr lang="ru-RU" dirty="0" smtClean="0"/>
              <a:t>Сборка работы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1241947"/>
            <a:ext cx="8596668" cy="4799416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Берём получившиеся чашелистики и прикручиваем их непосредственно под бутоном розы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5342" y="2381533"/>
            <a:ext cx="3848669" cy="2886502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6479" y="1927322"/>
            <a:ext cx="3085531" cy="41140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96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600501"/>
            <a:ext cx="8596668" cy="5440861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Сначала соединяем вместе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листики.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7614" y="1394891"/>
            <a:ext cx="5136107" cy="3852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867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77334" y="382137"/>
            <a:ext cx="8596668" cy="5659225"/>
          </a:xfrm>
        </p:spPr>
        <p:txBody>
          <a:bodyPr/>
          <a:lstStyle/>
          <a:p>
            <a:r>
              <a:rPr lang="ru-RU" dirty="0">
                <a:solidFill>
                  <a:srgbClr val="666666"/>
                </a:solidFill>
                <a:latin typeface="Arial" panose="020B0604020202020204" pitchFamily="34" charset="0"/>
              </a:rPr>
              <a:t>Затем прикручиваем веточки из листиков к </a:t>
            </a:r>
            <a:r>
              <a:rPr lang="ru-RU" dirty="0" smtClean="0">
                <a:solidFill>
                  <a:srgbClr val="666666"/>
                </a:solidFill>
                <a:latin typeface="Arial" panose="020B0604020202020204" pitchFamily="34" charset="0"/>
              </a:rPr>
              <a:t>цветку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3160" y="1194178"/>
            <a:ext cx="6005015" cy="4503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417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50038" y="850403"/>
            <a:ext cx="8596668" cy="5441215"/>
          </a:xfrm>
        </p:spPr>
        <p:txBody>
          <a:bodyPr/>
          <a:lstStyle/>
          <a:p>
            <a:r>
              <a:rPr lang="ru-RU" dirty="0" smtClean="0"/>
              <a:t>Ножку цветка, по- желанию,  можно обмотать тейп-лентой</a:t>
            </a:r>
          </a:p>
          <a:p>
            <a:endParaRPr lang="ru-RU" dirty="0"/>
          </a:p>
          <a:p>
            <a:endParaRPr lang="ru-RU" dirty="0" smtClean="0"/>
          </a:p>
          <a:p>
            <a:r>
              <a:rPr lang="ru-RU" dirty="0" smtClean="0"/>
              <a:t>Ваш цветок готов! Вы можете сплести 3,5,7 таких же цветов </a:t>
            </a:r>
          </a:p>
          <a:p>
            <a:pPr marL="0" indent="0">
              <a:buNone/>
            </a:pPr>
            <a:r>
              <a:rPr lang="ru-RU" dirty="0" smtClean="0"/>
              <a:t>и оформить композицию, поместив ее в горшочек или вазочку! 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413" y="489816"/>
            <a:ext cx="2763672" cy="27760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619" r="2040"/>
          <a:stretch/>
        </p:blipFill>
        <p:spPr>
          <a:xfrm>
            <a:off x="3411940" y="3120633"/>
            <a:ext cx="2784143" cy="3273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0890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3812" y="2042615"/>
            <a:ext cx="8596668" cy="1915236"/>
          </a:xfrm>
        </p:spPr>
        <p:txBody>
          <a:bodyPr>
            <a:noAutofit/>
          </a:bodyPr>
          <a:lstStyle/>
          <a:p>
            <a:pPr algn="ctr"/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/>
            </a:r>
            <a:br>
              <a:rPr lang="ru-RU" sz="4000" dirty="0" smtClean="0"/>
            </a:br>
            <a:r>
              <a:rPr lang="ru-RU" sz="4000" dirty="0" smtClean="0"/>
              <a:t>Спасибо за внимание!!!</a:t>
            </a:r>
            <a:endParaRPr lang="ru-RU" sz="4000" dirty="0"/>
          </a:p>
        </p:txBody>
      </p:sp>
    </p:spTree>
    <p:extLst>
      <p:ext uri="{BB962C8B-B14F-4D97-AF65-F5344CB8AC3E}">
        <p14:creationId xmlns:p14="http://schemas.microsoft.com/office/powerpoint/2010/main" val="880266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TM02900688[[fn=Аспект]]</Template>
  <TotalTime>165</TotalTime>
  <Words>114</Words>
  <Application>Microsoft Office PowerPoint</Application>
  <PresentationFormat>Широкоэкранный</PresentationFormat>
  <Paragraphs>19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Trebuchet MS</vt:lpstr>
      <vt:lpstr>Wingdings 3</vt:lpstr>
      <vt:lpstr>Грань</vt:lpstr>
      <vt:lpstr>Мастер-класс «Роза кустовая»  в технике бисероплетения (часть 4)</vt:lpstr>
      <vt:lpstr>Готовое изделие</vt:lpstr>
      <vt:lpstr>Для работы потребуется:</vt:lpstr>
      <vt:lpstr>Сборка работы </vt:lpstr>
      <vt:lpstr>Презентация PowerPoint</vt:lpstr>
      <vt:lpstr>Презентация PowerPoint</vt:lpstr>
      <vt:lpstr>Презентация PowerPoint</vt:lpstr>
      <vt:lpstr>  Спасибо за внимание!!!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Мастер-класс «Роза кустовая»  в технике бисероплетения (часть 1)</dc:title>
  <dc:creator>Методист</dc:creator>
  <cp:lastModifiedBy>Методист</cp:lastModifiedBy>
  <cp:revision>21</cp:revision>
  <dcterms:created xsi:type="dcterms:W3CDTF">2020-04-14T09:14:13Z</dcterms:created>
  <dcterms:modified xsi:type="dcterms:W3CDTF">2020-04-15T07:26:16Z</dcterms:modified>
</cp:coreProperties>
</file>