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63" r:id="rId3"/>
    <p:sldId id="258" r:id="rId4"/>
    <p:sldId id="260" r:id="rId5"/>
    <p:sldId id="261" r:id="rId6"/>
    <p:sldId id="262" r:id="rId7"/>
    <p:sldId id="25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229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339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093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633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093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680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5333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735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65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552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880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143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254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679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599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3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52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298FF7F-3D82-478A-BC15-CB1F7E18FF71}" type="datetimeFigureOut">
              <a:rPr lang="ru-RU" smtClean="0"/>
              <a:t>17.04.2020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5C3A03A7-5D50-40C8-BBC0-8F87BB8A6F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206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6401" y="2538483"/>
            <a:ext cx="8825658" cy="1652044"/>
          </a:xfrm>
        </p:spPr>
        <p:txBody>
          <a:bodyPr/>
          <a:lstStyle/>
          <a:p>
            <a:pPr algn="ctr"/>
            <a:r>
              <a:rPr lang="ru-RU" dirty="0" smtClean="0"/>
              <a:t>Выполнение творческой работы – Кукла. </a:t>
            </a:r>
            <a:br>
              <a:rPr lang="ru-RU" dirty="0" smtClean="0"/>
            </a:br>
            <a:r>
              <a:rPr lang="ru-RU" sz="4400" dirty="0" smtClean="0"/>
              <a:t>Часть 1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83439" y="5132222"/>
            <a:ext cx="3989245" cy="861420"/>
          </a:xfrm>
        </p:spPr>
        <p:txBody>
          <a:bodyPr>
            <a:normAutofit fontScale="92500"/>
          </a:bodyPr>
          <a:lstStyle/>
          <a:p>
            <a:r>
              <a:rPr lang="ru-RU" sz="1600" cap="none" dirty="0" smtClean="0">
                <a:solidFill>
                  <a:schemeClr val="bg1"/>
                </a:solidFill>
              </a:rPr>
              <a:t>Автор: Пьянкова Галина Васильевна, педагог дополнительного образования МБОУ ДО Центр творчества «Мастер»</a:t>
            </a:r>
            <a:endParaRPr lang="ru-RU" sz="1600" cap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786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7658" y="809894"/>
            <a:ext cx="9435710" cy="1046201"/>
          </a:xfrm>
        </p:spPr>
        <p:txBody>
          <a:bodyPr/>
          <a:lstStyle/>
          <a:p>
            <a:pPr algn="just"/>
            <a:r>
              <a:rPr lang="ru-RU" sz="2000" dirty="0" smtClean="0"/>
              <a:t>Тема занятия: «Подготовка к выполнению творческой работы – кукла. Подготовка инструментов и материалов. </a:t>
            </a:r>
            <a:r>
              <a:rPr lang="ru-RU" sz="2000" dirty="0">
                <a:solidFill>
                  <a:srgbClr val="EBEBEB"/>
                </a:solidFill>
              </a:rPr>
              <a:t>Разработка </a:t>
            </a:r>
            <a:r>
              <a:rPr lang="ru-RU" sz="2000" dirty="0" smtClean="0">
                <a:solidFill>
                  <a:srgbClr val="EBEBEB"/>
                </a:solidFill>
              </a:rPr>
              <a:t>выкроек.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7" name="Объект 6" descr="Выкройки кукол из фетра: мастер класс своими руками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848" y="2455904"/>
            <a:ext cx="3564873" cy="4234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выкройка куклы из фетра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35" b="55360"/>
          <a:stretch/>
        </p:blipFill>
        <p:spPr bwMode="auto">
          <a:xfrm>
            <a:off x="491319" y="2492906"/>
            <a:ext cx="3398293" cy="4044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выкройка балерины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39"/>
          <a:stretch/>
        </p:blipFill>
        <p:spPr bwMode="auto">
          <a:xfrm>
            <a:off x="4386351" y="2492907"/>
            <a:ext cx="3302758" cy="419702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2742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5" y="1041907"/>
            <a:ext cx="9271937" cy="706964"/>
          </a:xfrm>
        </p:spPr>
        <p:txBody>
          <a:bodyPr/>
          <a:lstStyle/>
          <a:p>
            <a:r>
              <a:rPr lang="ru-RU" sz="2400" dirty="0" smtClean="0"/>
              <a:t>Инструменты и материалы необходимые для работы:</a:t>
            </a: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4" r="12622"/>
          <a:stretch/>
        </p:blipFill>
        <p:spPr>
          <a:xfrm>
            <a:off x="5923128" y="2371487"/>
            <a:ext cx="5863299" cy="4111199"/>
          </a:xfrm>
        </p:spPr>
      </p:pic>
      <p:sp>
        <p:nvSpPr>
          <p:cNvPr id="5" name="TextBox 4"/>
          <p:cNvSpPr txBox="1"/>
          <p:nvPr/>
        </p:nvSpPr>
        <p:spPr>
          <a:xfrm>
            <a:off x="813761" y="2578216"/>
            <a:ext cx="51093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 Фетр 4-х цветов: желтый, голубой, розовый, бежевый (возможен другой вариант подбора цветов);</a:t>
            </a:r>
          </a:p>
          <a:p>
            <a:r>
              <a:rPr lang="ru-RU" dirty="0" smtClean="0"/>
              <a:t>2. Нитки - 4 цвета;</a:t>
            </a:r>
          </a:p>
          <a:p>
            <a:r>
              <a:rPr lang="ru-RU" dirty="0" smtClean="0"/>
              <a:t>3. </a:t>
            </a:r>
            <a:r>
              <a:rPr lang="ru-RU" dirty="0"/>
              <a:t>Н</a:t>
            </a:r>
            <a:r>
              <a:rPr lang="ru-RU" dirty="0" smtClean="0"/>
              <a:t>ожницы;</a:t>
            </a:r>
          </a:p>
          <a:p>
            <a:r>
              <a:rPr lang="ru-RU" dirty="0" smtClean="0"/>
              <a:t>4. Простой карандаш;</a:t>
            </a:r>
          </a:p>
          <a:p>
            <a:r>
              <a:rPr lang="ru-RU" dirty="0" smtClean="0"/>
              <a:t>5. Игольница;</a:t>
            </a:r>
          </a:p>
          <a:p>
            <a:r>
              <a:rPr lang="ru-RU" dirty="0"/>
              <a:t>6</a:t>
            </a:r>
            <a:r>
              <a:rPr lang="ru-RU" dirty="0" smtClean="0"/>
              <a:t>. Иголка для ручного шитья;</a:t>
            </a:r>
          </a:p>
          <a:p>
            <a:r>
              <a:rPr lang="ru-RU" dirty="0" smtClean="0"/>
              <a:t>7. Булавки для скалывания;</a:t>
            </a:r>
          </a:p>
          <a:p>
            <a:r>
              <a:rPr lang="ru-RU" dirty="0" smtClean="0"/>
              <a:t>8. Синтепон или любой другой наполнитель.</a:t>
            </a:r>
          </a:p>
          <a:p>
            <a:r>
              <a:rPr lang="ru-RU" dirty="0" smtClean="0"/>
              <a:t>9. Глазки (можно заменить бусинами или пуговками)</a:t>
            </a:r>
          </a:p>
        </p:txBody>
      </p:sp>
    </p:spTree>
    <p:extLst>
      <p:ext uri="{BB962C8B-B14F-4D97-AF65-F5344CB8AC3E}">
        <p14:creationId xmlns:p14="http://schemas.microsoft.com/office/powerpoint/2010/main" val="2120238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5080" y="1205680"/>
            <a:ext cx="8761413" cy="706964"/>
          </a:xfrm>
        </p:spPr>
        <p:txBody>
          <a:bodyPr/>
          <a:lstStyle/>
          <a:p>
            <a:pPr fontAlgn="base">
              <a:lnSpc>
                <a:spcPts val="2025"/>
              </a:lnSpc>
              <a:spcBef>
                <a:spcPts val="1500"/>
              </a:spcBef>
              <a:spcAft>
                <a:spcPts val="750"/>
              </a:spcAft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Общие рекомендации по пошиву куклы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10254573" cy="3416300"/>
          </a:xfrm>
        </p:spPr>
        <p:txBody>
          <a:bodyPr/>
          <a:lstStyle/>
          <a:p>
            <a:pPr lvl="0" algn="just" fontAlgn="base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Пользуйтесь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тонкой иглой. Толстая может оставлять дырки в ткани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Куклу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сшивайте с изнаночной или лицевой стороны, используя разные виды швов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сшивании с изнаночной стороны, оставляйте припуски на швы, достаточные для того, чтобы швы не разъехались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Нитки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изготовления подбирайте под цвет изделия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Маленькие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куколки легко шить руками, большие удобнее прострочить на машинке.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4950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0924" y="1151089"/>
            <a:ext cx="5900940" cy="706964"/>
          </a:xfrm>
        </p:spPr>
        <p:txBody>
          <a:bodyPr/>
          <a:lstStyle/>
          <a:p>
            <a:pPr fontAlgn="base">
              <a:lnSpc>
                <a:spcPts val="2025"/>
              </a:lnSpc>
              <a:spcBef>
                <a:spcPts val="1500"/>
              </a:spcBef>
              <a:spcAft>
                <a:spcPts val="750"/>
              </a:spcAft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переснять выкройку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2603500"/>
            <a:ext cx="10172687" cy="3416300"/>
          </a:xfrm>
        </p:spPr>
        <p:txBody>
          <a:bodyPr/>
          <a:lstStyle/>
          <a:p>
            <a:pPr algn="just" fontAlgn="base">
              <a:lnSpc>
                <a:spcPct val="107000"/>
              </a:lnSpc>
              <a:spcAft>
                <a:spcPts val="1875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 выкройки можно изменить непосредственно на компьютере (например для этого используют программу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Paint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 распечатать на принтере. А можно сделать иначе. Увеличьте изображение на мониторе, приложите к экрану лист бумаги и перечертите схему.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Для изготовления большинства кукол из фетра можно использовать универсальные выкройки. Нужно только изменить на свой вкус некоторые элементы. Включайте фантазию, прочувствуйте себя стилистом и творите.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0307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9271937" cy="706964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Швы, используемые при сшивании деталей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396" y="2526675"/>
            <a:ext cx="5409618" cy="3562066"/>
          </a:xfrm>
        </p:spPr>
        <p:txBody>
          <a:bodyPr>
            <a:normAutofit fontScale="55000" lnSpcReduction="20000"/>
          </a:bodyPr>
          <a:lstStyle/>
          <a:p>
            <a:pPr fontAlgn="base">
              <a:lnSpc>
                <a:spcPct val="120000"/>
              </a:lnSpc>
              <a:spcAft>
                <a:spcPts val="1875"/>
              </a:spcAft>
            </a:pPr>
            <a:r>
              <a:rPr lang="ru-RU" sz="3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Иголку вперед</a:t>
            </a:r>
            <a:br>
              <a:rPr lang="ru-RU" sz="3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Достаточно простой. Стежки делаются </a:t>
            </a:r>
            <a:r>
              <a:rPr lang="ru-RU" sz="3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небольшие.</a:t>
            </a:r>
            <a:endParaRPr lang="ru-RU" sz="3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Aft>
                <a:spcPts val="1875"/>
              </a:spcAft>
            </a:pPr>
            <a:r>
              <a:rPr lang="ru-RU" sz="3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Назад </a:t>
            </a:r>
            <a:r>
              <a:rPr lang="ru-RU" sz="3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иголку</a:t>
            </a:r>
            <a:br>
              <a:rPr lang="ru-RU" sz="3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Этот шов заменяет использование машинки. Стежки делают </a:t>
            </a:r>
            <a:r>
              <a:rPr lang="ru-RU" sz="3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равномерные.</a:t>
            </a:r>
            <a:endParaRPr lang="ru-RU" sz="3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lnSpc>
                <a:spcPct val="120000"/>
              </a:lnSpc>
              <a:spcAft>
                <a:spcPts val="1875"/>
              </a:spcAft>
            </a:pPr>
            <a:r>
              <a:rPr lang="ru-RU" sz="3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Обметочный</a:t>
            </a:r>
            <a:r>
              <a:rPr lang="ru-RU" sz="3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7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его помощью обметывают края </a:t>
            </a:r>
            <a:r>
              <a:rPr lang="ru-RU" sz="37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изделия.</a:t>
            </a:r>
            <a:endParaRPr lang="ru-RU" sz="31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250675" y="2526675"/>
            <a:ext cx="5636525" cy="3421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457200" fontAlgn="base">
              <a:lnSpc>
                <a:spcPct val="120000"/>
              </a:lnSpc>
              <a:spcBef>
                <a:spcPts val="1000"/>
              </a:spcBef>
              <a:spcAft>
                <a:spcPts val="1875"/>
              </a:spcAft>
              <a:buClr>
                <a:srgbClr val="ACD433"/>
              </a:buClr>
              <a:buSzPct val="80000"/>
              <a:buFont typeface="Wingdings 3" charset="2"/>
              <a:buChar char="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Петельный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Шов для красивой обработки края изделия.</a:t>
            </a: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457200" fontAlgn="base">
              <a:lnSpc>
                <a:spcPct val="120000"/>
              </a:lnSpc>
              <a:spcBef>
                <a:spcPts val="1000"/>
              </a:spcBef>
              <a:spcAft>
                <a:spcPts val="1875"/>
              </a:spcAft>
              <a:buClr>
                <a:srgbClr val="ACD433"/>
              </a:buClr>
              <a:buSzPct val="80000"/>
              <a:buFont typeface="Wingdings 3" charset="2"/>
              <a:buChar char="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Зигзаг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Используется при вырезании аппликаций на платьица.</a:t>
            </a: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defTabSz="457200" fontAlgn="base">
              <a:lnSpc>
                <a:spcPct val="120000"/>
              </a:lnSpc>
              <a:spcBef>
                <a:spcPts val="1000"/>
              </a:spcBef>
              <a:spcAft>
                <a:spcPts val="1875"/>
              </a:spcAft>
              <a:buClr>
                <a:srgbClr val="ACD433"/>
              </a:buClr>
              <a:buSzPct val="80000"/>
              <a:buFont typeface="Wingdings 3" charset="2"/>
              <a:buChar char=""/>
            </a:pP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Потайной</a:t>
            </a:r>
            <a:b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Используют при сборке с лицевой стороны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1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892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Разработка выкроек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7" r="17054"/>
          <a:stretch/>
        </p:blipFill>
        <p:spPr>
          <a:xfrm rot="10800000">
            <a:off x="7452343" y="2972939"/>
            <a:ext cx="4111123" cy="3416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25" y="2972939"/>
            <a:ext cx="6168788" cy="34699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8740" y="2290802"/>
            <a:ext cx="60602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 Зарисовка деталей кроя (можно найти выкройку в интернете)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724633" y="2429302"/>
            <a:ext cx="3534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 Вырезать все детали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6500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146</TotalTime>
  <Words>284</Words>
  <Application>Microsoft Office PowerPoint</Application>
  <PresentationFormat>Широкоэкранный</PresentationFormat>
  <Paragraphs>32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Symbol</vt:lpstr>
      <vt:lpstr>Times New Roman</vt:lpstr>
      <vt:lpstr>Wingdings 3</vt:lpstr>
      <vt:lpstr>Ион (конференц-зал)</vt:lpstr>
      <vt:lpstr>Выполнение творческой работы – Кукла.  Часть 1</vt:lpstr>
      <vt:lpstr>Тема занятия: «Подготовка к выполнению творческой работы – кукла. Подготовка инструментов и материалов. Разработка выкроек.»</vt:lpstr>
      <vt:lpstr>Инструменты и материалы необходимые для работы:</vt:lpstr>
      <vt:lpstr>Общие рекомендации по пошиву куклы </vt:lpstr>
      <vt:lpstr>Как переснять выкройку </vt:lpstr>
      <vt:lpstr>Швы, используемые при сшивании деталей</vt:lpstr>
      <vt:lpstr>Разработка выкроек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Педагог ДО</dc:creator>
  <cp:lastModifiedBy>Педагог ДО</cp:lastModifiedBy>
  <cp:revision>11</cp:revision>
  <dcterms:created xsi:type="dcterms:W3CDTF">2020-04-17T05:05:26Z</dcterms:created>
  <dcterms:modified xsi:type="dcterms:W3CDTF">2020-04-17T07:31:48Z</dcterms:modified>
</cp:coreProperties>
</file>