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298FF7F-3D82-478A-BC15-CB1F7E18FF71}" type="datetimeFigureOut">
              <a:rPr lang="ru-RU" smtClean="0">
                <a:solidFill>
                  <a:prstClr val="white"/>
                </a:solidFill>
              </a:rPr>
              <a:pPr/>
              <a:t>17.04.2020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09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70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0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sz="9600" dirty="0">
                <a:solidFill>
                  <a:srgbClr val="ACD433"/>
                </a:solidFill>
              </a:rPr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sz="9600" dirty="0">
                <a:solidFill>
                  <a:srgbClr val="ACD433"/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798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95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16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089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22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9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901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5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4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4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8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80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43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53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298FF7F-3D82-478A-BC15-CB1F7E18FF71}" type="datetimeFigureOut">
              <a:rPr lang="ru-RU" smtClean="0">
                <a:solidFill>
                  <a:srgbClr val="ACD433"/>
                </a:solidFill>
              </a:rPr>
              <a:pPr/>
              <a:t>17.04.2020</a:t>
            </a:fld>
            <a:endParaRPr lang="ru-RU">
              <a:solidFill>
                <a:srgbClr val="ACD4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>
              <a:solidFill>
                <a:srgbClr val="ACD433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5C3A03A7-5D50-40C8-BBC0-8F87BB8A6FF5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55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6401" y="2538483"/>
            <a:ext cx="8825658" cy="1652044"/>
          </a:xfrm>
        </p:spPr>
        <p:txBody>
          <a:bodyPr/>
          <a:lstStyle/>
          <a:p>
            <a:pPr algn="ctr"/>
            <a:r>
              <a:rPr lang="ru-RU" dirty="0" smtClean="0"/>
              <a:t>Выполнение творческой работы – Кукла. </a:t>
            </a:r>
            <a:br>
              <a:rPr lang="ru-RU" dirty="0" smtClean="0"/>
            </a:br>
            <a:r>
              <a:rPr lang="ru-RU" sz="4400" dirty="0" smtClean="0"/>
              <a:t>Часть </a:t>
            </a:r>
            <a:r>
              <a:rPr lang="ru-RU" sz="4400" dirty="0" smtClean="0"/>
              <a:t>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83439" y="5132222"/>
            <a:ext cx="3989245" cy="861420"/>
          </a:xfrm>
        </p:spPr>
        <p:txBody>
          <a:bodyPr>
            <a:normAutofit fontScale="92500"/>
          </a:bodyPr>
          <a:lstStyle/>
          <a:p>
            <a:r>
              <a:rPr lang="ru-RU" sz="1600" cap="none" dirty="0" smtClean="0">
                <a:solidFill>
                  <a:schemeClr val="bg1"/>
                </a:solidFill>
              </a:rPr>
              <a:t>Автор: Пьянкова Галина Васильевна, педагог дополнительного образования МБОУ ДО Центр творчества «Мастер»</a:t>
            </a:r>
            <a:endParaRPr lang="ru-RU" sz="16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499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Перенос выкроек на фетр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491" r="8802"/>
          <a:stretch/>
        </p:blipFill>
        <p:spPr>
          <a:xfrm>
            <a:off x="627793" y="3260947"/>
            <a:ext cx="4981437" cy="3313041"/>
          </a:xfr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" t="21113" r="10469" b="11217"/>
          <a:stretch/>
        </p:blipFill>
        <p:spPr>
          <a:xfrm rot="10800000">
            <a:off x="6542330" y="3310018"/>
            <a:ext cx="4703425" cy="32639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7793" y="2183729"/>
            <a:ext cx="113167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Кладем бумажную заготовку на фетр и обводим карандашом. Не забываем об экономном расходе материала. </a:t>
            </a:r>
          </a:p>
          <a:p>
            <a:r>
              <a:rPr lang="ru-RU" sz="1600" dirty="0" smtClean="0"/>
              <a:t>Для тела необходимо: 2 детали головы, 2 детали туловища, 4 детали рук.</a:t>
            </a:r>
          </a:p>
          <a:p>
            <a:r>
              <a:rPr lang="ru-RU" sz="1600" dirty="0" smtClean="0"/>
              <a:t>Для волос: 1 деталь задней части, 1 деталь челки, 1 деталь косы.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532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EBEBEB"/>
                </a:solidFill>
              </a:rPr>
              <a:t>Перенос выкроек на фетр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3" r="9652" b="9650"/>
          <a:stretch/>
        </p:blipFill>
        <p:spPr>
          <a:xfrm rot="10800000">
            <a:off x="5752777" y="3003807"/>
            <a:ext cx="5847820" cy="34391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758" r="37286"/>
          <a:stretch/>
        </p:blipFill>
        <p:spPr>
          <a:xfrm>
            <a:off x="649986" y="2899588"/>
            <a:ext cx="4822766" cy="36475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4953" y="2320119"/>
            <a:ext cx="10445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платья: 1 деталь переда, 1 деталь спинки, 10 деталей клин для юбки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53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Вырезаем детали кроя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3343" y="2634018"/>
            <a:ext cx="4670477" cy="35028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2" r="19722"/>
          <a:stretch/>
        </p:blipFill>
        <p:spPr>
          <a:xfrm rot="10800000">
            <a:off x="6509981" y="2655559"/>
            <a:ext cx="4803334" cy="34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8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Вырезаем детали кроя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5" r="27929"/>
          <a:stretch/>
        </p:blipFill>
        <p:spPr>
          <a:xfrm rot="10800000">
            <a:off x="859806" y="2497179"/>
            <a:ext cx="4435525" cy="39688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" t="20091" r="28127"/>
          <a:stretch/>
        </p:blipFill>
        <p:spPr>
          <a:xfrm rot="10800000">
            <a:off x="6878471" y="2617146"/>
            <a:ext cx="4217157" cy="372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544" y="809895"/>
            <a:ext cx="9176402" cy="977962"/>
          </a:xfrm>
        </p:spPr>
        <p:txBody>
          <a:bodyPr/>
          <a:lstStyle/>
          <a:p>
            <a:pPr algn="ctr"/>
            <a:r>
              <a:rPr lang="ru-RU" sz="2800" dirty="0" smtClean="0"/>
              <a:t>Сшиваем детали головы обметочным швом, оставляя небольшое отверстие для набивки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9" t="37942" r="46387" b="11674"/>
          <a:stretch/>
        </p:blipFill>
        <p:spPr>
          <a:xfrm rot="10800000">
            <a:off x="859803" y="2380963"/>
            <a:ext cx="4751271" cy="39788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5" t="45939" r="48855" b="12071"/>
          <a:stretch/>
        </p:blipFill>
        <p:spPr>
          <a:xfrm rot="10800000">
            <a:off x="6150107" y="2326373"/>
            <a:ext cx="5163886" cy="408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085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111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 (конференц-зал)</vt:lpstr>
      <vt:lpstr>Выполнение творческой работы – Кукла.  Часть 2</vt:lpstr>
      <vt:lpstr>Перенос выкроек на фетр</vt:lpstr>
      <vt:lpstr>Перенос выкроек на фетр</vt:lpstr>
      <vt:lpstr>Вырезаем детали кроя</vt:lpstr>
      <vt:lpstr>Вырезаем детали кроя</vt:lpstr>
      <vt:lpstr>Сшиваем детали головы обметочным швом, оставляя небольшое отверстие для набивки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Выполнение творческой работы – Кукла.  Часть 2</dc:title>
  <dc:creator>Педагог ДО</dc:creator>
  <cp:lastModifiedBy>Педагог ДО</cp:lastModifiedBy>
  <cp:revision>5</cp:revision>
  <dcterms:created xsi:type="dcterms:W3CDTF">2020-04-17T07:33:10Z</dcterms:created>
  <dcterms:modified xsi:type="dcterms:W3CDTF">2020-04-17T08:33:05Z</dcterms:modified>
</cp:coreProperties>
</file>