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3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6340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6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91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348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36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3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60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75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72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47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3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94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EE83E-7FDD-4BA3-9016-DE8C1F28170E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4D44819-D984-43E8-B9A0-052E2CDF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83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9" y="2404531"/>
            <a:ext cx="8980226" cy="1646302"/>
          </a:xfrm>
        </p:spPr>
        <p:txBody>
          <a:bodyPr/>
          <a:lstStyle/>
          <a:p>
            <a:pPr algn="ctr"/>
            <a:r>
              <a:rPr lang="ru-RU" sz="4000" dirty="0" smtClean="0"/>
              <a:t>Мастер-класс «Цветочная корзинка» </a:t>
            </a:r>
            <a:br>
              <a:rPr lang="ru-RU" sz="4000" dirty="0" smtClean="0"/>
            </a:br>
            <a:r>
              <a:rPr lang="ru-RU" sz="3600" dirty="0" smtClean="0"/>
              <a:t>в технике квиллинг (бумагокручение</a:t>
            </a:r>
            <a:r>
              <a:rPr lang="ru-RU" sz="3600" dirty="0" smtClean="0"/>
              <a:t>)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>Ч</a:t>
            </a:r>
            <a:r>
              <a:rPr lang="ru-RU" sz="4000" dirty="0" smtClean="0"/>
              <a:t>асть 2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189907"/>
          </a:xfrm>
        </p:spPr>
        <p:txBody>
          <a:bodyPr>
            <a:normAutofit/>
          </a:bodyPr>
          <a:lstStyle/>
          <a:p>
            <a:r>
              <a:rPr lang="ru-RU" dirty="0" smtClean="0"/>
              <a:t>Автор: Котелевец Дарья Александровна, ПДО,</a:t>
            </a:r>
          </a:p>
          <a:p>
            <a:r>
              <a:rPr lang="ru-RU" dirty="0" smtClean="0"/>
              <a:t>ТО «Волшебный завиток»</a:t>
            </a:r>
          </a:p>
          <a:p>
            <a:r>
              <a:rPr lang="ru-RU" dirty="0" smtClean="0"/>
              <a:t>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6" y="571495"/>
            <a:ext cx="2118970" cy="997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805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1554" y="936316"/>
            <a:ext cx="5427419" cy="60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1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0167"/>
            <a:ext cx="8596668" cy="659642"/>
          </a:xfrm>
        </p:spPr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59809"/>
            <a:ext cx="8596668" cy="5181553"/>
          </a:xfrm>
        </p:spPr>
        <p:txBody>
          <a:bodyPr/>
          <a:lstStyle/>
          <a:p>
            <a:r>
              <a:rPr lang="ru-RU" dirty="0" smtClean="0"/>
              <a:t>Полоски тонированной бумаги шириной 5мм пяти цветов;</a:t>
            </a:r>
          </a:p>
          <a:p>
            <a:r>
              <a:rPr lang="ru-RU" dirty="0" smtClean="0"/>
              <a:t>Инструмент для квиллинга;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 ПВА;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Лист картона;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97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45577"/>
            <a:ext cx="8596668" cy="7824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2</a:t>
            </a:r>
            <a:r>
              <a:rPr lang="ru-RU" sz="2400" dirty="0" smtClean="0"/>
              <a:t> </a:t>
            </a:r>
            <a:r>
              <a:rPr lang="ru-RU" sz="2400" dirty="0" smtClean="0"/>
              <a:t>этап</a:t>
            </a:r>
            <a:br>
              <a:rPr lang="ru-RU" sz="2400" dirty="0" smtClean="0"/>
            </a:br>
            <a:r>
              <a:rPr lang="ru-RU" sz="2400" dirty="0" smtClean="0"/>
              <a:t>Накручивание заготовок для </a:t>
            </a:r>
            <a:r>
              <a:rPr lang="ru-RU" sz="2400" dirty="0" smtClean="0"/>
              <a:t>серединок и листиков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13" y="928049"/>
            <a:ext cx="8599099" cy="4949541"/>
          </a:xfrm>
        </p:spPr>
        <p:txBody>
          <a:bodyPr/>
          <a:lstStyle/>
          <a:p>
            <a:pPr algn="just"/>
            <a:r>
              <a:rPr lang="ru-RU" sz="2400" dirty="0" smtClean="0"/>
              <a:t>Берем </a:t>
            </a:r>
            <a:r>
              <a:rPr lang="ru-RU" sz="2400" dirty="0" smtClean="0"/>
              <a:t>2 полосы желтой бумаги и склеиваем их. Получается одна длинная полоска;</a:t>
            </a:r>
            <a:endParaRPr lang="ru-RU" sz="2400" dirty="0" smtClean="0"/>
          </a:p>
          <a:p>
            <a:pPr algn="just"/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algn="just"/>
            <a:r>
              <a:rPr lang="ru-RU" sz="2400" dirty="0" smtClean="0"/>
              <a:t>При помощи инструмента скручиваем полоску бумаги по часовой стрелке;</a:t>
            </a:r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Докручиваем до </a:t>
            </a:r>
            <a:r>
              <a:rPr lang="ru-RU" sz="2400" dirty="0" smtClean="0"/>
              <a:t>конца и подклеиваем;</a:t>
            </a:r>
          </a:p>
          <a:p>
            <a:pPr algn="just"/>
            <a:r>
              <a:rPr lang="ru-RU" sz="2400" dirty="0" smtClean="0"/>
              <a:t>Делаем 5 таких заготовок.</a:t>
            </a:r>
            <a:endParaRPr lang="ru-RU" sz="2400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3" t="3299" r="33132"/>
          <a:stretch/>
        </p:blipFill>
        <p:spPr>
          <a:xfrm rot="5400000">
            <a:off x="9472786" y="-53207"/>
            <a:ext cx="2174542" cy="25721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3" t="7037"/>
          <a:stretch/>
        </p:blipFill>
        <p:spPr>
          <a:xfrm rot="5400000">
            <a:off x="9670146" y="2114606"/>
            <a:ext cx="1779821" cy="26203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2" t="31869" r="32537" b="16655"/>
          <a:stretch/>
        </p:blipFill>
        <p:spPr>
          <a:xfrm rot="5400000">
            <a:off x="6831337" y="3810586"/>
            <a:ext cx="1868478" cy="22655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8" t="2946" r="20000" b="10553"/>
          <a:stretch/>
        </p:blipFill>
        <p:spPr>
          <a:xfrm rot="5400000">
            <a:off x="9564413" y="4178122"/>
            <a:ext cx="1930359" cy="263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217" y="409433"/>
            <a:ext cx="8720919" cy="5618282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Берем полоску зеленой тонированной бумаги, с помощью инструмента для квиллинга накручиваем по часовой стрелке и выкладываем </a:t>
            </a:r>
            <a:r>
              <a:rPr lang="ru-RU" sz="2000" dirty="0" smtClean="0"/>
              <a:t>заготовку в линейку (диаметр </a:t>
            </a:r>
            <a:r>
              <a:rPr lang="ru-RU" sz="2000" dirty="0" smtClean="0"/>
              <a:t>18), </a:t>
            </a:r>
            <a:r>
              <a:rPr lang="ru-RU" sz="2000" dirty="0" smtClean="0"/>
              <a:t>даем возможность заготовке раскрутиться;</a:t>
            </a: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Заклеиваем заготовку;</a:t>
            </a:r>
          </a:p>
          <a:p>
            <a:endParaRPr lang="ru-RU" sz="2000" dirty="0"/>
          </a:p>
          <a:p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r>
              <a:rPr lang="ru-RU" sz="2000" dirty="0" smtClean="0"/>
              <a:t>В месте склеивания зажимаем заготовку между большим и указательным </a:t>
            </a:r>
            <a:r>
              <a:rPr lang="ru-RU" sz="2000" dirty="0" smtClean="0"/>
              <a:t>пальцами сначала с одной стороны, затем с другой. </a:t>
            </a:r>
            <a:r>
              <a:rPr lang="ru-RU" sz="2000" dirty="0" smtClean="0"/>
              <a:t>Получается </a:t>
            </a:r>
            <a:r>
              <a:rPr lang="ru-RU" sz="2000" dirty="0" smtClean="0"/>
              <a:t>листик.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 smtClean="0"/>
              <a:t>Таки </a:t>
            </a:r>
            <a:r>
              <a:rPr lang="ru-RU" sz="2000" dirty="0" smtClean="0"/>
              <a:t>заготовок-листиков зеленого цвета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потребуется </a:t>
            </a:r>
            <a:r>
              <a:rPr lang="ru-RU" sz="2000" dirty="0" smtClean="0"/>
              <a:t>15 </a:t>
            </a:r>
            <a:r>
              <a:rPr lang="ru-RU" sz="2000" dirty="0" smtClean="0"/>
              <a:t>штук.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9" t="1885" b="7899"/>
          <a:stretch/>
        </p:blipFill>
        <p:spPr>
          <a:xfrm rot="5400000">
            <a:off x="9726297" y="89433"/>
            <a:ext cx="2028981" cy="23747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6" t="18601" r="12438"/>
          <a:stretch/>
        </p:blipFill>
        <p:spPr>
          <a:xfrm rot="5400000">
            <a:off x="5435754" y="1541379"/>
            <a:ext cx="2165397" cy="23308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1" t="26561" r="29950" b="33903"/>
          <a:stretch/>
        </p:blipFill>
        <p:spPr>
          <a:xfrm rot="5400000">
            <a:off x="8645855" y="2772724"/>
            <a:ext cx="2483896" cy="20335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0" t="21256" r="34726" b="23289"/>
          <a:stretch/>
        </p:blipFill>
        <p:spPr>
          <a:xfrm rot="5400000">
            <a:off x="9647197" y="4308319"/>
            <a:ext cx="2058045" cy="23001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6" t="19397" r="12836" b="20105"/>
          <a:stretch/>
        </p:blipFill>
        <p:spPr>
          <a:xfrm rot="5400000">
            <a:off x="6587196" y="4541102"/>
            <a:ext cx="1880123" cy="201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8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</a:t>
            </a:r>
            <a:r>
              <a:rPr lang="ru-RU" smtClean="0"/>
              <a:t>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8189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1585</TotalTime>
  <Words>156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Мастер-класс «Цветочная корзинка»  в технике квиллинг (бумагокручение) Часть 2</vt:lpstr>
      <vt:lpstr>Готовое изделие</vt:lpstr>
      <vt:lpstr>Для работы потребуется:</vt:lpstr>
      <vt:lpstr>2 этап Накручивание заготовок для серединок и листиков</vt:lpstr>
      <vt:lpstr>Презентация PowerPoint</vt:lpstr>
      <vt:lpstr>   СПАСИБО ЗА ВНИМАНИЕ! 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13</cp:revision>
  <dcterms:created xsi:type="dcterms:W3CDTF">2020-04-16T06:23:15Z</dcterms:created>
  <dcterms:modified xsi:type="dcterms:W3CDTF">2020-04-17T08:51:06Z</dcterms:modified>
</cp:coreProperties>
</file>