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3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34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61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91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48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36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3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0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5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7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7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3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9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59" y="2404531"/>
            <a:ext cx="8980226" cy="1646302"/>
          </a:xfrm>
        </p:spPr>
        <p:txBody>
          <a:bodyPr/>
          <a:lstStyle/>
          <a:p>
            <a:pPr algn="ctr"/>
            <a:r>
              <a:rPr lang="ru-RU" sz="4000" dirty="0" smtClean="0"/>
              <a:t>Мастер-класс «Цветочная корзинка» </a:t>
            </a:r>
            <a:br>
              <a:rPr lang="ru-RU" sz="4000" dirty="0" smtClean="0"/>
            </a:br>
            <a:r>
              <a:rPr lang="ru-RU" sz="3600" dirty="0" smtClean="0"/>
              <a:t>в технике квиллинг (бумагокручение)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Часть </a:t>
            </a:r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189907"/>
          </a:xfrm>
        </p:spPr>
        <p:txBody>
          <a:bodyPr>
            <a:normAutofit/>
          </a:bodyPr>
          <a:lstStyle/>
          <a:p>
            <a:r>
              <a:rPr lang="ru-RU" dirty="0" smtClean="0"/>
              <a:t>Автор: Котелевец Дарья Александровна, ПДО,</a:t>
            </a:r>
          </a:p>
          <a:p>
            <a:r>
              <a:rPr lang="ru-RU" dirty="0" smtClean="0"/>
              <a:t>ТО «Волшебный завиток»</a:t>
            </a:r>
          </a:p>
          <a:p>
            <a:r>
              <a:rPr lang="ru-RU" dirty="0" smtClean="0"/>
              <a:t>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66" y="571495"/>
            <a:ext cx="2118970" cy="99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05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1554" y="936316"/>
            <a:ext cx="5427419" cy="60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14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0167"/>
            <a:ext cx="8596668" cy="659642"/>
          </a:xfrm>
        </p:spPr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59809"/>
            <a:ext cx="8596668" cy="5181553"/>
          </a:xfrm>
        </p:spPr>
        <p:txBody>
          <a:bodyPr/>
          <a:lstStyle/>
          <a:p>
            <a:r>
              <a:rPr lang="ru-RU" dirty="0" smtClean="0"/>
              <a:t>Полоски тонированной бумаги шириной 5мм пяти цветов;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 ПВА;</a:t>
            </a:r>
          </a:p>
          <a:p>
            <a:r>
              <a:rPr lang="ru-RU" dirty="0" smtClean="0"/>
              <a:t>Линейка с разными диаметрами;</a:t>
            </a:r>
          </a:p>
          <a:p>
            <a:r>
              <a:rPr lang="ru-RU" dirty="0" smtClean="0"/>
              <a:t>Лист картона;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97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45577"/>
            <a:ext cx="8596668" cy="7824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4</a:t>
            </a:r>
            <a:r>
              <a:rPr lang="ru-RU" sz="2400" dirty="0" smtClean="0"/>
              <a:t> </a:t>
            </a:r>
            <a:r>
              <a:rPr lang="ru-RU" sz="2400" dirty="0" smtClean="0"/>
              <a:t>этап</a:t>
            </a:r>
            <a:br>
              <a:rPr lang="ru-RU" sz="2400" dirty="0" smtClean="0"/>
            </a:br>
            <a:r>
              <a:rPr lang="ru-RU" sz="2400" dirty="0" smtClean="0"/>
              <a:t>Итоговая сборка работы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013" y="928049"/>
            <a:ext cx="9458909" cy="4949541"/>
          </a:xfrm>
        </p:spPr>
        <p:txBody>
          <a:bodyPr/>
          <a:lstStyle/>
          <a:p>
            <a:pPr algn="just"/>
            <a:r>
              <a:rPr lang="ru-RU" sz="2400" dirty="0" smtClean="0"/>
              <a:t>Заготовки полностью готовы (по 6 заготовок пять цветов, 5 заготовок для серединок, 15 заготовок-листиков, 23 заготовки круглые)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8" t="11173" r="8458" b="3918"/>
          <a:stretch/>
        </p:blipFill>
        <p:spPr>
          <a:xfrm rot="5400000">
            <a:off x="808489" y="2365288"/>
            <a:ext cx="2084620" cy="18633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4" t="7723" r="16020"/>
          <a:stretch/>
        </p:blipFill>
        <p:spPr>
          <a:xfrm rot="5400000">
            <a:off x="3595146" y="2064730"/>
            <a:ext cx="2123416" cy="25032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8" t="20990" r="21194" b="18778"/>
          <a:stretch/>
        </p:blipFill>
        <p:spPr>
          <a:xfrm rot="5400000">
            <a:off x="6654464" y="2131423"/>
            <a:ext cx="2084619" cy="2331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9" t="28" r="19403"/>
          <a:stretch/>
        </p:blipFill>
        <p:spPr>
          <a:xfrm rot="5400000">
            <a:off x="9771082" y="2036260"/>
            <a:ext cx="1805929" cy="28000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6" t="17275" r="14229" b="12145"/>
          <a:stretch/>
        </p:blipFill>
        <p:spPr>
          <a:xfrm rot="5400000">
            <a:off x="10128003" y="197017"/>
            <a:ext cx="1780551" cy="21927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0" t="2416" r="20995" b="4981"/>
          <a:stretch/>
        </p:blipFill>
        <p:spPr>
          <a:xfrm rot="5400000">
            <a:off x="1121883" y="4237539"/>
            <a:ext cx="2152360" cy="29342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8" t="9049" r="17412" b="29657"/>
          <a:stretch/>
        </p:blipFill>
        <p:spPr>
          <a:xfrm rot="5400000">
            <a:off x="4441980" y="4686931"/>
            <a:ext cx="2220630" cy="19578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7" t="2682" r="10846"/>
          <a:stretch/>
        </p:blipFill>
        <p:spPr>
          <a:xfrm rot="5400000">
            <a:off x="8408565" y="4029704"/>
            <a:ext cx="1730872" cy="327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445" y="95534"/>
            <a:ext cx="8720919" cy="5945829"/>
          </a:xfrm>
        </p:spPr>
        <p:txBody>
          <a:bodyPr/>
          <a:lstStyle/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Берем лист картона (любого цвета) и клей-ПВА;</a:t>
            </a:r>
          </a:p>
          <a:p>
            <a:r>
              <a:rPr lang="ru-RU" sz="2000" dirty="0" smtClean="0"/>
              <a:t>Приклеиваем круглые заготовки в соответствии со схемой;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9" t="1088" r="2487" b="2593"/>
          <a:stretch/>
        </p:blipFill>
        <p:spPr>
          <a:xfrm rot="5400000">
            <a:off x="855801" y="1253955"/>
            <a:ext cx="1965486" cy="2394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9" t="3212" r="21194"/>
          <a:stretch/>
        </p:blipFill>
        <p:spPr>
          <a:xfrm rot="5400000">
            <a:off x="9264341" y="-294635"/>
            <a:ext cx="2355520" cy="31358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25165" y="1893145"/>
            <a:ext cx="3398672" cy="2549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1" t="293"/>
          <a:stretch/>
        </p:blipFill>
        <p:spPr>
          <a:xfrm rot="5400000">
            <a:off x="7257113" y="3143416"/>
            <a:ext cx="3517804" cy="336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436729"/>
            <a:ext cx="8596668" cy="5604634"/>
          </a:xfrm>
        </p:spPr>
        <p:txBody>
          <a:bodyPr/>
          <a:lstStyle/>
          <a:p>
            <a:r>
              <a:rPr lang="ru-RU" dirty="0" smtClean="0"/>
              <a:t>Берем заготовки для цветочков, капаем небольшое количество клея-ПВА и приклеиваем в виде цветочка. Затем в центр приклеиваем серединку (плотный желтый).</a:t>
            </a:r>
          </a:p>
          <a:p>
            <a:r>
              <a:rPr lang="ru-RU" dirty="0" smtClean="0"/>
              <a:t>Таким же образом приклеиваем и оставшиеся цветочки;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7" t="2947"/>
          <a:stretch/>
        </p:blipFill>
        <p:spPr>
          <a:xfrm rot="5400000">
            <a:off x="9956100" y="112023"/>
            <a:ext cx="1997823" cy="20908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7" t="18867" r="16319" b="-265"/>
          <a:stretch/>
        </p:blipFill>
        <p:spPr>
          <a:xfrm rot="5400000">
            <a:off x="7544978" y="997084"/>
            <a:ext cx="1787434" cy="23185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4" t="18601"/>
          <a:stretch/>
        </p:blipFill>
        <p:spPr>
          <a:xfrm rot="5400000">
            <a:off x="426957" y="2121494"/>
            <a:ext cx="2735858" cy="22351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1885"/>
          <a:stretch/>
        </p:blipFill>
        <p:spPr>
          <a:xfrm rot="5400000">
            <a:off x="3228439" y="2712559"/>
            <a:ext cx="3494456" cy="31631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t="-540" b="1"/>
          <a:stretch/>
        </p:blipFill>
        <p:spPr>
          <a:xfrm rot="5400000">
            <a:off x="7347941" y="3427250"/>
            <a:ext cx="3472643" cy="309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87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7421"/>
            <a:ext cx="8596668" cy="5863941"/>
          </a:xfrm>
        </p:spPr>
        <p:txBody>
          <a:bodyPr/>
          <a:lstStyle/>
          <a:p>
            <a:r>
              <a:rPr lang="ru-RU" dirty="0" smtClean="0"/>
              <a:t>Теперь приклеиваем листики в свободном расположении.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t="3211"/>
          <a:stretch/>
        </p:blipFill>
        <p:spPr>
          <a:xfrm rot="5400000">
            <a:off x="383242" y="1743423"/>
            <a:ext cx="4763986" cy="3831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6" t="2416" r="5274"/>
          <a:stretch/>
        </p:blipFill>
        <p:spPr>
          <a:xfrm rot="5400000">
            <a:off x="5595198" y="1485606"/>
            <a:ext cx="4763985" cy="4347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475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3686" y="1201003"/>
            <a:ext cx="8596668" cy="4103380"/>
          </a:xfrm>
        </p:spPr>
        <p:txBody>
          <a:bodyPr/>
          <a:lstStyle/>
          <a:p>
            <a:r>
              <a:rPr lang="ru-RU" dirty="0" smtClean="0"/>
              <a:t>Когда все заготовки будут приклеены, берем лист бумаги и кладем сверху. На лист кладем книгу, чтобы при высыхании работа оставалась ровной. Оставляем до полного высыхания.</a:t>
            </a:r>
          </a:p>
          <a:p>
            <a:r>
              <a:rPr lang="ru-RU" dirty="0" smtClean="0"/>
              <a:t>Ваша работа готова!</a:t>
            </a:r>
          </a:p>
          <a:p>
            <a:r>
              <a:rPr lang="ru-RU" dirty="0" smtClean="0"/>
              <a:t>Вы сможете подарить ее в качестве открытки или просто как картинку!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91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8189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1615</TotalTime>
  <Words>183</Words>
  <Application>Microsoft Office PowerPoint</Application>
  <PresentationFormat>Широкоэкранный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Грань</vt:lpstr>
      <vt:lpstr>Мастер-класс «Цветочная корзинка»  в технике квиллинг (бумагокручение) Часть 4</vt:lpstr>
      <vt:lpstr>Готовое изделие</vt:lpstr>
      <vt:lpstr>Для работы потребуется:</vt:lpstr>
      <vt:lpstr>4 этап Итоговая сборка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   СПАСИБО ЗА ВНИМАНИЕ! 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17</cp:revision>
  <dcterms:created xsi:type="dcterms:W3CDTF">2020-04-16T06:23:15Z</dcterms:created>
  <dcterms:modified xsi:type="dcterms:W3CDTF">2020-04-17T09:40:58Z</dcterms:modified>
</cp:coreProperties>
</file>