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34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6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91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4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6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3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5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7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3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9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9" y="2404531"/>
            <a:ext cx="8980226" cy="1646302"/>
          </a:xfrm>
        </p:spPr>
        <p:txBody>
          <a:bodyPr/>
          <a:lstStyle/>
          <a:p>
            <a:pPr algn="ctr"/>
            <a:r>
              <a:rPr lang="ru-RU" sz="4000" dirty="0" smtClean="0"/>
              <a:t>Мастер-класс «Цветочная корзинка» </a:t>
            </a:r>
            <a:br>
              <a:rPr lang="ru-RU" sz="4000" dirty="0" smtClean="0"/>
            </a:br>
            <a:r>
              <a:rPr lang="ru-RU" sz="3600" dirty="0" smtClean="0"/>
              <a:t>в технике квиллинг (бумагокручение)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Часть </a:t>
            </a:r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189907"/>
          </a:xfrm>
        </p:spPr>
        <p:txBody>
          <a:bodyPr>
            <a:normAutofit/>
          </a:bodyPr>
          <a:lstStyle/>
          <a:p>
            <a:r>
              <a:rPr lang="ru-RU" dirty="0" smtClean="0"/>
              <a:t>Автор: Котелевец Дарья Александровна, ПДО,</a:t>
            </a:r>
          </a:p>
          <a:p>
            <a:r>
              <a:rPr lang="ru-RU" dirty="0" smtClean="0"/>
              <a:t>ТО «Волшебный завиток»</a:t>
            </a:r>
          </a:p>
          <a:p>
            <a:r>
              <a:rPr lang="ru-RU" dirty="0" smtClean="0"/>
              <a:t>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6" y="571495"/>
            <a:ext cx="2118970" cy="99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05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1554" y="936316"/>
            <a:ext cx="5427419" cy="60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1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167"/>
            <a:ext cx="8596668" cy="659642"/>
          </a:xfrm>
        </p:spPr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59809"/>
            <a:ext cx="8596668" cy="5181553"/>
          </a:xfrm>
        </p:spPr>
        <p:txBody>
          <a:bodyPr/>
          <a:lstStyle/>
          <a:p>
            <a:r>
              <a:rPr lang="ru-RU" dirty="0" smtClean="0"/>
              <a:t>Полоски тонированной бумаги шириной 5мм пяти цветов;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 ПВА;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Лист картона;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97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5577"/>
            <a:ext cx="8596668" cy="782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3</a:t>
            </a:r>
            <a:r>
              <a:rPr lang="ru-RU" sz="2400" dirty="0" smtClean="0"/>
              <a:t> </a:t>
            </a:r>
            <a:r>
              <a:rPr lang="ru-RU" sz="2400" dirty="0" smtClean="0"/>
              <a:t>этап</a:t>
            </a:r>
            <a:br>
              <a:rPr lang="ru-RU" sz="2400" dirty="0" smtClean="0"/>
            </a:br>
            <a:r>
              <a:rPr lang="ru-RU" sz="2400" dirty="0" smtClean="0"/>
              <a:t>Накручивание заготовок для </a:t>
            </a:r>
            <a:r>
              <a:rPr lang="ru-RU" sz="2400" dirty="0" smtClean="0"/>
              <a:t>корзиночки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13" y="928049"/>
            <a:ext cx="8599099" cy="4949541"/>
          </a:xfrm>
        </p:spPr>
        <p:txBody>
          <a:bodyPr/>
          <a:lstStyle/>
          <a:p>
            <a:pPr algn="just"/>
            <a:r>
              <a:rPr lang="ru-RU" sz="2400" dirty="0" smtClean="0"/>
              <a:t>Берем линейку, клей-карандаш и инструмент для квиллинга;</a:t>
            </a:r>
          </a:p>
          <a:p>
            <a:pPr algn="just"/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algn="just"/>
            <a:r>
              <a:rPr lang="ru-RU" sz="2400" dirty="0" smtClean="0"/>
              <a:t>Берем полоску тонированной бумаги </a:t>
            </a:r>
            <a:r>
              <a:rPr lang="ru-RU" sz="2400" dirty="0" smtClean="0"/>
              <a:t>(бежевого </a:t>
            </a:r>
            <a:r>
              <a:rPr lang="ru-RU" sz="2400" dirty="0" smtClean="0"/>
              <a:t>цвета в нашем </a:t>
            </a:r>
            <a:r>
              <a:rPr lang="ru-RU" sz="2400" dirty="0" smtClean="0"/>
              <a:t>случае</a:t>
            </a:r>
            <a:r>
              <a:rPr lang="ru-RU" sz="2400" dirty="0" smtClean="0"/>
              <a:t>, вы можете взять любой другой)</a:t>
            </a:r>
            <a:r>
              <a:rPr lang="ru-RU" sz="2400" dirty="0" smtClean="0"/>
              <a:t> </a:t>
            </a:r>
            <a:r>
              <a:rPr lang="ru-RU" sz="2400" dirty="0" smtClean="0"/>
              <a:t>вставляем полоску в инструмент и закручиваем по часовой </a:t>
            </a:r>
            <a:r>
              <a:rPr lang="ru-RU" sz="2400" dirty="0" smtClean="0"/>
              <a:t>стрелке. Докручиваем </a:t>
            </a:r>
            <a:r>
              <a:rPr lang="ru-RU" sz="2400" dirty="0" smtClean="0"/>
              <a:t>до </a:t>
            </a:r>
            <a:r>
              <a:rPr lang="ru-RU" sz="2400" dirty="0" smtClean="0"/>
              <a:t>конца и вставляем в линейку, диаметр 12. Даем возможность раскрутиться. 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7" t="-238" r="21791" b="-1"/>
          <a:stretch/>
        </p:blipFill>
        <p:spPr>
          <a:xfrm rot="5400000">
            <a:off x="9708203" y="-30693"/>
            <a:ext cx="1512784" cy="23811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4" t="27094" r="11841" b="17451"/>
          <a:stretch/>
        </p:blipFill>
        <p:spPr>
          <a:xfrm rot="5400000">
            <a:off x="9241090" y="2792175"/>
            <a:ext cx="2358646" cy="22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445" y="423081"/>
            <a:ext cx="8720919" cy="5618282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Заклеиваем </a:t>
            </a:r>
            <a:r>
              <a:rPr lang="ru-RU" sz="2000" dirty="0" smtClean="0"/>
              <a:t>заготовку;</a:t>
            </a:r>
          </a:p>
          <a:p>
            <a:endParaRPr lang="ru-RU" sz="2000" dirty="0"/>
          </a:p>
          <a:p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Таки </a:t>
            </a:r>
            <a:r>
              <a:rPr lang="ru-RU" sz="2000" dirty="0" smtClean="0"/>
              <a:t>заготовок</a:t>
            </a:r>
            <a:r>
              <a:rPr lang="ru-RU" sz="2000" dirty="0"/>
              <a:t> </a:t>
            </a:r>
            <a:r>
              <a:rPr lang="ru-RU" sz="2000" dirty="0" smtClean="0"/>
              <a:t>потребуется </a:t>
            </a:r>
            <a:r>
              <a:rPr lang="ru-RU" sz="2000" dirty="0" smtClean="0"/>
              <a:t>23</a:t>
            </a:r>
            <a:r>
              <a:rPr lang="ru-RU" sz="2000" dirty="0" smtClean="0"/>
              <a:t> штуки.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1" t="18009" r="13350" b="15819"/>
          <a:stretch/>
        </p:blipFill>
        <p:spPr>
          <a:xfrm rot="5400000">
            <a:off x="7115408" y="295326"/>
            <a:ext cx="2119201" cy="23747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9" t="1088" r="2487" b="2593"/>
          <a:stretch/>
        </p:blipFill>
        <p:spPr>
          <a:xfrm rot="5400000">
            <a:off x="4173660" y="2706527"/>
            <a:ext cx="3534039" cy="430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</a:t>
            </a:r>
            <a:r>
              <a:rPr lang="ru-RU" smtClean="0"/>
              <a:t>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8189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1576</TotalTime>
  <Words>118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Мастер-класс «Цветочная корзинка»  в технике квиллинг (бумагокручение) Часть 3</vt:lpstr>
      <vt:lpstr>Готовое изделие</vt:lpstr>
      <vt:lpstr>Для работы потребуется:</vt:lpstr>
      <vt:lpstr>3 этап Накручивание заготовок для корзиночки</vt:lpstr>
      <vt:lpstr>Презентация PowerPoint</vt:lpstr>
      <vt:lpstr>   СПАСИБО ЗА ВНИМАНИЕ! 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11</cp:revision>
  <dcterms:created xsi:type="dcterms:W3CDTF">2020-04-16T06:23:15Z</dcterms:created>
  <dcterms:modified xsi:type="dcterms:W3CDTF">2020-04-17T09:00:30Z</dcterms:modified>
</cp:coreProperties>
</file>