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3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34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61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91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48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36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3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0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5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7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7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3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9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59" y="2404531"/>
            <a:ext cx="8980226" cy="1646302"/>
          </a:xfrm>
        </p:spPr>
        <p:txBody>
          <a:bodyPr/>
          <a:lstStyle/>
          <a:p>
            <a:pPr algn="ctr"/>
            <a:r>
              <a:rPr lang="ru-RU" sz="4000" dirty="0" smtClean="0"/>
              <a:t>Мастер-класс «Цветочная корзинка» </a:t>
            </a:r>
            <a:br>
              <a:rPr lang="ru-RU" sz="4000" dirty="0" smtClean="0"/>
            </a:br>
            <a:r>
              <a:rPr lang="ru-RU" sz="3600" dirty="0" smtClean="0"/>
              <a:t>в технике </a:t>
            </a:r>
            <a:r>
              <a:rPr lang="ru-RU" sz="3600" dirty="0" smtClean="0"/>
              <a:t>квиллинг (бумагокручение)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Часть 1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189907"/>
          </a:xfrm>
        </p:spPr>
        <p:txBody>
          <a:bodyPr>
            <a:normAutofit/>
          </a:bodyPr>
          <a:lstStyle/>
          <a:p>
            <a:r>
              <a:rPr lang="ru-RU" dirty="0" smtClean="0"/>
              <a:t>Автор: Котелевец Дарья Александровна, ПДО,</a:t>
            </a:r>
          </a:p>
          <a:p>
            <a:r>
              <a:rPr lang="ru-RU" dirty="0" smtClean="0"/>
              <a:t>ТО «Волшебный завиток»</a:t>
            </a:r>
          </a:p>
          <a:p>
            <a:r>
              <a:rPr lang="ru-RU" dirty="0" smtClean="0"/>
              <a:t>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66" y="571495"/>
            <a:ext cx="2118970" cy="99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05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1554" y="936316"/>
            <a:ext cx="5427419" cy="60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14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0167"/>
            <a:ext cx="8596668" cy="659642"/>
          </a:xfrm>
        </p:spPr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59809"/>
            <a:ext cx="8596668" cy="5181553"/>
          </a:xfrm>
        </p:spPr>
        <p:txBody>
          <a:bodyPr/>
          <a:lstStyle/>
          <a:p>
            <a:r>
              <a:rPr lang="ru-RU" dirty="0" smtClean="0"/>
              <a:t>Полоски тонированной бумаги шириной 5мм пяти цветов;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 ПВА;</a:t>
            </a:r>
          </a:p>
          <a:p>
            <a:r>
              <a:rPr lang="ru-RU" dirty="0" smtClean="0"/>
              <a:t>Линейка с разными диаметрами;</a:t>
            </a:r>
          </a:p>
          <a:p>
            <a:r>
              <a:rPr lang="ru-RU" dirty="0" smtClean="0"/>
              <a:t>Лист картона;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97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45577"/>
            <a:ext cx="8596668" cy="7824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1 этап</a:t>
            </a:r>
            <a:br>
              <a:rPr lang="ru-RU" sz="2400" dirty="0" smtClean="0"/>
            </a:br>
            <a:r>
              <a:rPr lang="ru-RU" sz="2400" dirty="0" smtClean="0"/>
              <a:t>Накручивание заготовок для цветов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013" y="928049"/>
            <a:ext cx="8599099" cy="4949541"/>
          </a:xfrm>
        </p:spPr>
        <p:txBody>
          <a:bodyPr/>
          <a:lstStyle/>
          <a:p>
            <a:pPr algn="just"/>
            <a:r>
              <a:rPr lang="ru-RU" sz="2400" dirty="0" smtClean="0"/>
              <a:t>Берем линейку, клей-карандаш и инструмент для квиллинга;</a:t>
            </a:r>
          </a:p>
          <a:p>
            <a:pPr algn="just"/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algn="just"/>
            <a:r>
              <a:rPr lang="ru-RU" sz="2400" dirty="0" smtClean="0"/>
              <a:t>Берем полоску тонированной бумаги (красного цвета в нашем случае), вставляем полоску в инструмент и закручиваем по часовой стрелке;</a:t>
            </a:r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Докручиваем до конца…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7" t="-238" r="21791" b="-1"/>
          <a:stretch/>
        </p:blipFill>
        <p:spPr>
          <a:xfrm rot="5400000">
            <a:off x="9708203" y="-30693"/>
            <a:ext cx="1512784" cy="23811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2" t="9845" r="27363" b="8695"/>
          <a:stretch/>
        </p:blipFill>
        <p:spPr>
          <a:xfrm rot="5400000">
            <a:off x="9702474" y="1782326"/>
            <a:ext cx="1513167" cy="2370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1" t="15948" r="27363" b="12410"/>
          <a:stretch/>
        </p:blipFill>
        <p:spPr>
          <a:xfrm rot="5400000">
            <a:off x="9648815" y="3916208"/>
            <a:ext cx="1631557" cy="238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445" y="423081"/>
            <a:ext cx="8720919" cy="5618282"/>
          </a:xfrm>
        </p:spPr>
        <p:txBody>
          <a:bodyPr/>
          <a:lstStyle/>
          <a:p>
            <a:r>
              <a:rPr lang="ru-RU" sz="2000" dirty="0" smtClean="0"/>
              <a:t>Выкладываем заготовку в линейку (диаметр 16), даем возможность заготовке раскрутиться;</a:t>
            </a: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Заклеиваем заготовку;</a:t>
            </a:r>
          </a:p>
          <a:p>
            <a:endParaRPr lang="ru-RU" sz="2000" dirty="0"/>
          </a:p>
          <a:p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r>
              <a:rPr lang="ru-RU" sz="2000" dirty="0" smtClean="0"/>
              <a:t>В месте склеивания зажимаем заготовку между большим и указательным пальцами. Получается капелька.</a:t>
            </a:r>
          </a:p>
          <a:p>
            <a:endParaRPr lang="ru-RU" sz="2000" dirty="0"/>
          </a:p>
          <a:p>
            <a:r>
              <a:rPr lang="ru-RU" sz="2000" dirty="0" smtClean="0"/>
              <a:t>Таки заготовок-капелек (красного цвета) 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потребуется 6 штук.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8" t="11357" r="10514" b="7371"/>
          <a:stretch/>
        </p:blipFill>
        <p:spPr>
          <a:xfrm rot="5400000">
            <a:off x="9868050" y="-109897"/>
            <a:ext cx="1690890" cy="22382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9" t="5335" r="22587" b="13737"/>
          <a:stretch/>
        </p:blipFill>
        <p:spPr>
          <a:xfrm rot="5400000">
            <a:off x="4536349" y="1446951"/>
            <a:ext cx="1884492" cy="2144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5" t="12764"/>
          <a:stretch/>
        </p:blipFill>
        <p:spPr>
          <a:xfrm rot="5400000">
            <a:off x="9766045" y="1989211"/>
            <a:ext cx="1813010" cy="23238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4" t="26297" r="14029" b="18246"/>
          <a:stretch/>
        </p:blipFill>
        <p:spPr>
          <a:xfrm rot="5400000">
            <a:off x="7133698" y="4426558"/>
            <a:ext cx="2156533" cy="2198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2" t="9050" r="8459" b="6838"/>
          <a:stretch/>
        </p:blipFill>
        <p:spPr>
          <a:xfrm rot="5400000">
            <a:off x="9754898" y="4526417"/>
            <a:ext cx="2156534" cy="199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5661"/>
            <a:ext cx="8596668" cy="5795702"/>
          </a:xfrm>
        </p:spPr>
        <p:txBody>
          <a:bodyPr/>
          <a:lstStyle/>
          <a:p>
            <a:r>
              <a:rPr lang="ru-RU" dirty="0" smtClean="0"/>
              <a:t>Выбираем еще цвета бумаги (в нашем случае это оранжевый, голубой, фиолетовый и розовый);</a:t>
            </a:r>
          </a:p>
          <a:p>
            <a:r>
              <a:rPr lang="ru-RU" dirty="0" smtClean="0"/>
              <a:t>Следуя предшествующим шагам, накручиваем по 6 заготовок каждого цвета.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2" t="7457" r="16418"/>
          <a:stretch/>
        </p:blipFill>
        <p:spPr>
          <a:xfrm rot="5400000">
            <a:off x="1729270" y="1423492"/>
            <a:ext cx="2099276" cy="2691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0" t="17805" r="19801" b="17452"/>
          <a:stretch/>
        </p:blipFill>
        <p:spPr>
          <a:xfrm rot="5400000">
            <a:off x="7121277" y="1367760"/>
            <a:ext cx="2066520" cy="277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3" t="-1034" r="19602" b="-1"/>
          <a:stretch/>
        </p:blipFill>
        <p:spPr>
          <a:xfrm rot="5400000">
            <a:off x="7137994" y="4073861"/>
            <a:ext cx="2057538" cy="2934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8" t="8254" r="10249" b="8430"/>
          <a:stretch/>
        </p:blipFill>
        <p:spPr>
          <a:xfrm rot="5400000">
            <a:off x="1719961" y="4225281"/>
            <a:ext cx="2156441" cy="2730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186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ПРОДОЛЖЕНИЕ </a:t>
            </a:r>
            <a:r>
              <a:rPr lang="ru-RU" smtClean="0"/>
              <a:t>СЛЕДУЕТ…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8189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1569</TotalTime>
  <Words>161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Мастер-класс «Цветочная корзинка»  в технике квиллинг (бумагокручение) Часть 1</vt:lpstr>
      <vt:lpstr>Готовое изделие</vt:lpstr>
      <vt:lpstr>Для работы потребуется:</vt:lpstr>
      <vt:lpstr>1 этап Накручивание заготовок для цветов</vt:lpstr>
      <vt:lpstr>Презентация PowerPoint</vt:lpstr>
      <vt:lpstr>Презентация PowerPoint</vt:lpstr>
      <vt:lpstr>   СПАСИБО ЗА ВНИМАНИЕ!  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10</cp:revision>
  <dcterms:created xsi:type="dcterms:W3CDTF">2020-04-16T06:23:15Z</dcterms:created>
  <dcterms:modified xsi:type="dcterms:W3CDTF">2020-04-17T08:35:16Z</dcterms:modified>
</cp:coreProperties>
</file>