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397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204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2043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980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569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24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621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841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90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778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163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67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847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411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58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92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691F3-19EB-4F0E-A52D-1A025A9B944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4F156D9-092B-4A59-BEA2-2E322EAC7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8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D%D0%B5%D0%BC%D0%B5%D1%86%D0%BA%D0%B8%D0%B9_%D1%8F%D0%B7%D1%8B%D0%BA" TargetMode="External"/><Relationship Id="rId13" Type="http://schemas.openxmlformats.org/officeDocument/2006/relationships/hyperlink" Target="https://ru.wikipedia.org/wiki/%D0%9F%D0%BE%D1%87%D1%82%D0%B0" TargetMode="External"/><Relationship Id="rId3" Type="http://schemas.openxmlformats.org/officeDocument/2006/relationships/hyperlink" Target="https://ru.wikipedia.org/wiki/%D0%9A%D1%83%D0%B7%D0%BE%D0%B2" TargetMode="External"/><Relationship Id="rId7" Type="http://schemas.openxmlformats.org/officeDocument/2006/relationships/hyperlink" Target="https://ru.wikipedia.org/wiki/%D0%92%D0%B0%D0%B3%D0%BE%D0%BD" TargetMode="External"/><Relationship Id="rId12" Type="http://schemas.openxmlformats.org/officeDocument/2006/relationships/hyperlink" Target="https://ru.wikipedia.org/wiki/%D0%AF%D0%BF%D0%BE%D0%BD%D0%B8%D1%8F" TargetMode="External"/><Relationship Id="rId2" Type="http://schemas.openxmlformats.org/officeDocument/2006/relationships/hyperlink" Target="https://ru.wikipedia.org/wiki/%D0%A4%D1%80%D0%B0%D0%BD%D1%86%D1%83%D0%B7%D1%81%D0%BA%D0%B8%D0%B9_%D1%8F%D0%B7%D1%8B%D0%BA" TargetMode="External"/><Relationship Id="rId16" Type="http://schemas.openxmlformats.org/officeDocument/2006/relationships/hyperlink" Target="https://ru.wikipedia.org/wiki/%D0%9C%D0%B5%D0%B1%D0%B5%D0%BB%D1%8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A%D0%B0%D0%BF%D0%BE%D1%82_(%D0%B0%D0%B2%D1%82%D0%BE%D0%BC%D0%BE%D0%B1%D0%B8%D0%BB%D1%8C)" TargetMode="External"/><Relationship Id="rId11" Type="http://schemas.openxmlformats.org/officeDocument/2006/relationships/hyperlink" Target="https://ru.wikipedia.org/wiki/%D0%A1%D0%B5%D0%B2%D0%B5%D1%80%D0%BD%D0%B0%D1%8F_%D0%90%D0%BC%D0%B5%D1%80%D0%B8%D0%BA%D0%B0" TargetMode="External"/><Relationship Id="rId5" Type="http://schemas.openxmlformats.org/officeDocument/2006/relationships/hyperlink" Target="https://ru.wikipedia.org/wiki/%D0%A3%D0%BD%D0%B8%D0%B2%D0%B5%D1%80%D1%81%D0%B0%D0%BB_(%D0%BA%D1%83%D0%B7%D0%BE%D0%B2)" TargetMode="External"/><Relationship Id="rId15" Type="http://schemas.openxmlformats.org/officeDocument/2006/relationships/hyperlink" Target="https://ru.wikipedia.org/wiki/%D0%90%D0%B2%D1%82%D0%BE%D1%80%D0%B5%D1%84%D1%80%D0%B8%D0%B6%D0%B5%D1%80%D0%B0%D1%82%D0%BE%D1%80" TargetMode="External"/><Relationship Id="rId10" Type="http://schemas.openxmlformats.org/officeDocument/2006/relationships/hyperlink" Target="https://ru.wikipedia.org/wiki/%D0%9A%D0%BE%D0%BC%D0%B1%D0%B8_(%D1%82%D0%B8%D0%BF_%D0%BA%D1%83%D0%B7%D0%BE%D0%B2%D0%B0)" TargetMode="External"/><Relationship Id="rId4" Type="http://schemas.openxmlformats.org/officeDocument/2006/relationships/hyperlink" Target="https://ru.wikipedia.org/wiki/%D0%90%D0%BD%D0%B3%D0%BB%D0%B8%D0%B9%D1%81%D0%BA%D0%B8%D0%B9_%D1%8F%D0%B7%D1%8B%D0%BA" TargetMode="External"/><Relationship Id="rId9" Type="http://schemas.openxmlformats.org/officeDocument/2006/relationships/hyperlink" Target="https://ru.wikipedia.org/wiki/%D0%9C%D0%B8%D0%BA%D1%80%D0%BE%D0%B0%D0%B2%D1%82%D0%BE%D0%B1%D1%83%D1%81" TargetMode="External"/><Relationship Id="rId14" Type="http://schemas.openxmlformats.org/officeDocument/2006/relationships/hyperlink" Target="https://ru.wikipedia.org/wiki/%D0%90%D0%BB%D1%8E%D0%BC%D0%B8%D0%BD%D0%B8%D0%B9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3050" y="742950"/>
            <a:ext cx="920115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5400" dirty="0" smtClean="0"/>
              <a:t>Презентация на тему: разновидность кузовов автомобилей (Часть 3) </a:t>
            </a:r>
            <a:br>
              <a:rPr lang="ru-RU" altLang="ru-RU" sz="5400" dirty="0" smtClean="0"/>
            </a:br>
            <a:r>
              <a:rPr lang="ru-RU" altLang="ru-RU" sz="5400" dirty="0" smtClean="0"/>
              <a:t/>
            </a:r>
            <a:br>
              <a:rPr lang="ru-RU" altLang="ru-RU" sz="5400" dirty="0" smtClean="0"/>
            </a:br>
            <a:r>
              <a:rPr lang="ru-RU" altLang="ru-RU" sz="4000" dirty="0" smtClean="0"/>
              <a:t>Котелевец О.А., ПДО,</a:t>
            </a:r>
            <a:br>
              <a:rPr lang="ru-RU" altLang="ru-RU" sz="4000" dirty="0" smtClean="0"/>
            </a:br>
            <a:r>
              <a:rPr lang="ru-RU" altLang="ru-RU" sz="4000" dirty="0" smtClean="0"/>
              <a:t>ТО «Конструкторское бюро»,</a:t>
            </a:r>
            <a:br>
              <a:rPr lang="ru-RU" altLang="ru-RU" sz="4000" dirty="0" smtClean="0"/>
            </a:br>
            <a:r>
              <a:rPr lang="ru-RU" altLang="ru-RU" sz="4000" dirty="0" smtClean="0"/>
              <a:t>МБОУ ДО ЦТ «Мастер»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812001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Пикап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Пикап - тип кузова двухместного автомобиля с открытой грузовой платформой. </a:t>
            </a:r>
          </a:p>
        </p:txBody>
      </p:sp>
    </p:spTree>
    <p:extLst>
      <p:ext uri="{BB962C8B-B14F-4D97-AF65-F5344CB8AC3E}">
        <p14:creationId xmlns:p14="http://schemas.microsoft.com/office/powerpoint/2010/main" val="20290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1748" name="Picture 4" descr="i (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549275"/>
            <a:ext cx="4751387" cy="267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9" name="Picture 5" descr="GMC-CK-picku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6" y="3284539"/>
            <a:ext cx="4932363" cy="271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439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4263" y="2395760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внимание,</a:t>
            </a:r>
            <a:br>
              <a:rPr lang="ru-RU" dirty="0" smtClean="0"/>
            </a:br>
            <a:r>
              <a:rPr lang="ru-RU" dirty="0" smtClean="0"/>
              <a:t> конец.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9885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Тарга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 err="1"/>
              <a:t>Тарга</a:t>
            </a:r>
            <a:r>
              <a:rPr lang="ru-RU" altLang="ru-RU" dirty="0"/>
              <a:t> - тип кузова легкового автомобиля, являющийся разновидностью спортивного 2-местного родстера с жёстко закреплённым ветровым стеклом, дугой безопасности (</a:t>
            </a:r>
            <a:r>
              <a:rPr lang="ru-RU" altLang="ru-RU" dirty="0" err="1"/>
              <a:t>roll</a:t>
            </a:r>
            <a:r>
              <a:rPr lang="ru-RU" altLang="ru-RU" dirty="0"/>
              <a:t> </a:t>
            </a:r>
            <a:r>
              <a:rPr lang="ru-RU" altLang="ru-RU" dirty="0" err="1"/>
              <a:t>bar</a:t>
            </a:r>
            <a:r>
              <a:rPr lang="ru-RU" altLang="ru-RU" dirty="0"/>
              <a:t>) сзади сидений, съёмной крышей и задним стеклом. </a:t>
            </a:r>
          </a:p>
        </p:txBody>
      </p:sp>
    </p:spTree>
    <p:extLst>
      <p:ext uri="{BB962C8B-B14F-4D97-AF65-F5344CB8AC3E}">
        <p14:creationId xmlns:p14="http://schemas.microsoft.com/office/powerpoint/2010/main" val="21008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0484" name="Picture 4" descr="Porsche_911 Targa_Coupe_20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549276"/>
            <a:ext cx="4032250" cy="302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5" name="Picture 5" descr="toyota_supra_targa_by_marciov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9" y="3716338"/>
            <a:ext cx="4105275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81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Лимузин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Лимузин - тип закрытого кузова легкового автомобиля, с жёсткой, обычно оснащённой подъёмным стеклом, перегородкой между отделением водителя и остальным салоном. Кузов удлинен в разной степени по сравнению с обычным седаном. </a:t>
            </a:r>
          </a:p>
        </p:txBody>
      </p:sp>
    </p:spTree>
    <p:extLst>
      <p:ext uri="{BB962C8B-B14F-4D97-AF65-F5344CB8AC3E}">
        <p14:creationId xmlns:p14="http://schemas.microsoft.com/office/powerpoint/2010/main" val="363753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5604" name="Picture 4" descr="2013-Chevrolet-Camaro-Bumblebee-limuzin-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476250"/>
            <a:ext cx="4537075" cy="302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Hummer1(1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4" y="2997200"/>
            <a:ext cx="6084887" cy="334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35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Фургон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ru-RU" altLang="ru-RU" sz="1400" b="1" dirty="0" err="1"/>
              <a:t>Фурго́н</a:t>
            </a:r>
            <a:r>
              <a:rPr lang="ru-RU" altLang="ru-RU" sz="1400" dirty="0"/>
              <a:t> (от </a:t>
            </a:r>
            <a:r>
              <a:rPr lang="ru-RU" altLang="ru-RU" sz="1400" dirty="0">
                <a:hlinkClick r:id="rId2" tooltip="Французский язык"/>
              </a:rPr>
              <a:t>фр.</a:t>
            </a:r>
            <a:r>
              <a:rPr lang="ru-RU" altLang="ru-RU" sz="1400" dirty="0"/>
              <a:t> </a:t>
            </a:r>
            <a:r>
              <a:rPr lang="fr-FR" altLang="ru-RU" sz="1400" i="1" dirty="0"/>
              <a:t>fourgon</a:t>
            </a:r>
            <a:r>
              <a:rPr lang="ru-RU" altLang="ru-RU" sz="1400" dirty="0"/>
              <a:t>) — тип закрытого автомобильного </a:t>
            </a:r>
            <a:r>
              <a:rPr lang="ru-RU" altLang="ru-RU" sz="1400" dirty="0">
                <a:hlinkClick r:id="rId3" tooltip="Кузов"/>
              </a:rPr>
              <a:t>кузова</a:t>
            </a:r>
            <a:r>
              <a:rPr lang="ru-RU" altLang="ru-RU" sz="1400" dirty="0"/>
              <a:t>, предназначенный для перевозки грузов или людей.</a:t>
            </a:r>
          </a:p>
          <a:p>
            <a:pPr>
              <a:lnSpc>
                <a:spcPct val="80000"/>
              </a:lnSpc>
            </a:pPr>
            <a:r>
              <a:rPr lang="ru-RU" altLang="ru-RU" sz="1400" dirty="0"/>
              <a:t>Существуют несколько разновидностей фургонов:</a:t>
            </a:r>
          </a:p>
          <a:p>
            <a:pPr>
              <a:lnSpc>
                <a:spcPct val="80000"/>
              </a:lnSpc>
            </a:pPr>
            <a:r>
              <a:rPr lang="ru-RU" altLang="ru-RU" sz="1400" dirty="0"/>
              <a:t>Фургон (</a:t>
            </a:r>
            <a:r>
              <a:rPr lang="ru-RU" altLang="ru-RU" sz="1400" dirty="0">
                <a:hlinkClick r:id="rId4" tooltip="Английский язык"/>
              </a:rPr>
              <a:t>англ.</a:t>
            </a:r>
            <a:r>
              <a:rPr lang="ru-RU" altLang="ru-RU" sz="1400" dirty="0"/>
              <a:t> </a:t>
            </a:r>
            <a:r>
              <a:rPr lang="ru-RU" altLang="ru-RU" sz="1400" i="1" dirty="0" err="1"/>
              <a:t>van</a:t>
            </a:r>
            <a:r>
              <a:rPr lang="ru-RU" altLang="ru-RU" sz="1400" dirty="0"/>
              <a:t>, амер. англ. </a:t>
            </a:r>
            <a:r>
              <a:rPr lang="ru-RU" altLang="ru-RU" sz="1400" i="1" dirty="0" err="1"/>
              <a:t>station</a:t>
            </a:r>
            <a:r>
              <a:rPr lang="ru-RU" altLang="ru-RU" sz="1400" i="1" dirty="0"/>
              <a:t> </a:t>
            </a:r>
            <a:r>
              <a:rPr lang="ru-RU" altLang="ru-RU" sz="1400" i="1" dirty="0" err="1"/>
              <a:t>sedan</a:t>
            </a:r>
            <a:r>
              <a:rPr lang="ru-RU" altLang="ru-RU" sz="1400" dirty="0"/>
              <a:t>) на базе легкового автомобиля с несущим кузовом типа </a:t>
            </a:r>
            <a:r>
              <a:rPr lang="ru-RU" altLang="ru-RU" sz="1400" dirty="0">
                <a:hlinkClick r:id="rId5" tooltip="Универсал (кузов)"/>
              </a:rPr>
              <a:t>универсал</a:t>
            </a:r>
            <a:r>
              <a:rPr lang="ru-RU" altLang="ru-RU" sz="1400" dirty="0"/>
              <a:t>. Может быть как со стандартной, так и с увеличенной по высоте крышей, отличается от универсала отсутствием задних сидений и обивки в задней части кузова.</a:t>
            </a:r>
          </a:p>
          <a:p>
            <a:pPr>
              <a:lnSpc>
                <a:spcPct val="80000"/>
              </a:lnSpc>
            </a:pPr>
            <a:r>
              <a:rPr lang="ru-RU" altLang="ru-RU" sz="1400" dirty="0"/>
              <a:t>Малотоннажный или </a:t>
            </a:r>
            <a:r>
              <a:rPr lang="ru-RU" altLang="ru-RU" sz="1400" dirty="0" err="1"/>
              <a:t>среднетоннажный</a:t>
            </a:r>
            <a:r>
              <a:rPr lang="ru-RU" altLang="ru-RU" sz="1400" dirty="0"/>
              <a:t> фургон </a:t>
            </a:r>
            <a:r>
              <a:rPr lang="ru-RU" altLang="ru-RU" sz="1400" dirty="0">
                <a:hlinkClick r:id="rId6" tooltip="Капот (автомобиль)"/>
              </a:rPr>
              <a:t>капотной</a:t>
            </a:r>
            <a:r>
              <a:rPr lang="ru-RU" altLang="ru-RU" sz="1400" dirty="0"/>
              <a:t>, </a:t>
            </a:r>
            <a:r>
              <a:rPr lang="ru-RU" altLang="ru-RU" sz="1400" dirty="0" err="1"/>
              <a:t>короткокапотной</a:t>
            </a:r>
            <a:r>
              <a:rPr lang="ru-RU" altLang="ru-RU" sz="1400" dirty="0"/>
              <a:t>, </a:t>
            </a:r>
            <a:r>
              <a:rPr lang="ru-RU" altLang="ru-RU" sz="1400" dirty="0" err="1"/>
              <a:t>бескапотной</a:t>
            </a:r>
            <a:r>
              <a:rPr lang="ru-RU" altLang="ru-RU" sz="1400" dirty="0"/>
              <a:t> и </a:t>
            </a:r>
            <a:r>
              <a:rPr lang="ru-RU" altLang="ru-RU" sz="1400" dirty="0">
                <a:hlinkClick r:id="rId7" tooltip="Вагон"/>
              </a:rPr>
              <a:t>вагонной</a:t>
            </a:r>
            <a:r>
              <a:rPr lang="ru-RU" altLang="ru-RU" sz="1400" dirty="0"/>
              <a:t> компоновок с цельнометаллическим кузовом (</a:t>
            </a:r>
            <a:r>
              <a:rPr lang="ru-RU" altLang="ru-RU" sz="1400" dirty="0">
                <a:hlinkClick r:id="rId8" tooltip="Немецкий язык"/>
              </a:rPr>
              <a:t>нем.</a:t>
            </a:r>
            <a:r>
              <a:rPr lang="ru-RU" altLang="ru-RU" sz="1400" dirty="0"/>
              <a:t> </a:t>
            </a:r>
            <a:r>
              <a:rPr lang="de-DE" altLang="ru-RU" sz="1400" i="1" dirty="0" err="1"/>
              <a:t>kastenwagen</a:t>
            </a:r>
            <a:r>
              <a:rPr lang="ru-RU" altLang="ru-RU" sz="1400" dirty="0"/>
              <a:t>), в котором кабина водителя структурно не отделена от остального кузова. Также может быть со стандартной или увеличенной по высоте крышей и часто унифицирован по кузову с </a:t>
            </a:r>
            <a:r>
              <a:rPr lang="ru-RU" altLang="ru-RU" sz="1400" dirty="0">
                <a:hlinkClick r:id="rId9" tooltip="Микроавтобус"/>
              </a:rPr>
              <a:t>микроавтобусами</a:t>
            </a:r>
            <a:r>
              <a:rPr lang="ru-RU" altLang="ru-RU" sz="1400" dirty="0"/>
              <a:t> и </a:t>
            </a:r>
            <a:r>
              <a:rPr lang="ru-RU" altLang="ru-RU" sz="1400" dirty="0" err="1">
                <a:hlinkClick r:id="rId10" tooltip="Комби (тип кузова)"/>
              </a:rPr>
              <a:t>комби</a:t>
            </a:r>
            <a:r>
              <a:rPr lang="ru-RU" altLang="ru-RU" sz="1400" dirty="0"/>
              <a:t>. Сюда же относятся фургоны </a:t>
            </a:r>
            <a:r>
              <a:rPr lang="ru-RU" altLang="ru-RU" sz="1400" dirty="0" err="1"/>
              <a:t>полукапотной</a:t>
            </a:r>
            <a:r>
              <a:rPr lang="ru-RU" altLang="ru-RU" sz="1400" dirty="0"/>
              <a:t> компоновки со сдвижной дверью водителя, т. н. типа «</a:t>
            </a:r>
            <a:r>
              <a:rPr lang="ru-RU" altLang="ru-RU" sz="1400" dirty="0" err="1"/>
              <a:t>мультистоп</a:t>
            </a:r>
            <a:r>
              <a:rPr lang="ru-RU" altLang="ru-RU" sz="1400" dirty="0"/>
              <a:t>», популярные преимущественно в </a:t>
            </a:r>
            <a:r>
              <a:rPr lang="ru-RU" altLang="ru-RU" sz="1400" dirty="0">
                <a:hlinkClick r:id="rId11" tooltip="Северная Америка"/>
              </a:rPr>
              <a:t>Северной Америке</a:t>
            </a:r>
            <a:r>
              <a:rPr lang="ru-RU" altLang="ru-RU" sz="1400" dirty="0"/>
              <a:t> и </a:t>
            </a:r>
            <a:r>
              <a:rPr lang="ru-RU" altLang="ru-RU" sz="1400" dirty="0">
                <a:hlinkClick r:id="rId12" tooltip="Япония"/>
              </a:rPr>
              <a:t>Японии</a:t>
            </a:r>
            <a:r>
              <a:rPr lang="ru-RU" altLang="ru-RU" sz="1400" dirty="0"/>
              <a:t> в качестве </a:t>
            </a:r>
            <a:r>
              <a:rPr lang="ru-RU" altLang="ru-RU" sz="1400" dirty="0">
                <a:hlinkClick r:id="rId13" tooltip="Почта"/>
              </a:rPr>
              <a:t>почтовых</a:t>
            </a:r>
            <a:r>
              <a:rPr lang="ru-RU" altLang="ru-RU" sz="1400" dirty="0"/>
              <a:t> и развозных. Их кузовные панели часто изготовляют из </a:t>
            </a:r>
            <a:r>
              <a:rPr lang="ru-RU" altLang="ru-RU" sz="1400" dirty="0">
                <a:hlinkClick r:id="rId14" tooltip="Алюминий"/>
              </a:rPr>
              <a:t>алюминиевых</a:t>
            </a:r>
            <a:r>
              <a:rPr lang="ru-RU" altLang="ru-RU" sz="1400" dirty="0"/>
              <a:t> сплавов.</a:t>
            </a:r>
          </a:p>
          <a:p>
            <a:pPr>
              <a:lnSpc>
                <a:spcPct val="80000"/>
              </a:lnSpc>
            </a:pPr>
            <a:r>
              <a:rPr lang="ru-RU" altLang="ru-RU" sz="1400" dirty="0"/>
              <a:t>Фургон-бокс (</a:t>
            </a:r>
            <a:r>
              <a:rPr lang="ru-RU" altLang="ru-RU" sz="1400" dirty="0">
                <a:hlinkClick r:id="rId8" tooltip="Немецкий язык"/>
              </a:rPr>
              <a:t>нем.</a:t>
            </a:r>
            <a:r>
              <a:rPr lang="ru-RU" altLang="ru-RU" sz="1400" dirty="0"/>
              <a:t> </a:t>
            </a:r>
            <a:r>
              <a:rPr lang="de-DE" altLang="ru-RU" sz="1400" i="1" dirty="0"/>
              <a:t>Kofferwagen</a:t>
            </a:r>
            <a:r>
              <a:rPr lang="ru-RU" altLang="ru-RU" sz="1400" dirty="0"/>
              <a:t>) на шасси рамного грузового автомобиля с отдельной от кузова кабиной.</a:t>
            </a:r>
          </a:p>
          <a:p>
            <a:pPr>
              <a:lnSpc>
                <a:spcPct val="80000"/>
              </a:lnSpc>
            </a:pPr>
            <a:r>
              <a:rPr lang="ru-RU" altLang="ru-RU" sz="1400" dirty="0"/>
              <a:t>По назначению фургоны делятся на универсальные (общего назначения), включая грузопассажирские с дополнительным пассажирским отделением позади кабины водителя, специализированные (изотермические, </a:t>
            </a:r>
            <a:r>
              <a:rPr lang="ru-RU" altLang="ru-RU" sz="1400" dirty="0">
                <a:hlinkClick r:id="rId15" tooltip="Авторефрижератор"/>
              </a:rPr>
              <a:t>рефрижераторные</a:t>
            </a:r>
            <a:r>
              <a:rPr lang="ru-RU" altLang="ru-RU" sz="1400" dirty="0"/>
              <a:t>, </a:t>
            </a:r>
            <a:r>
              <a:rPr lang="ru-RU" altLang="ru-RU" sz="1400" dirty="0">
                <a:hlinkClick r:id="rId16" tooltip="Мебель"/>
              </a:rPr>
              <a:t>мебельные</a:t>
            </a:r>
            <a:r>
              <a:rPr lang="ru-RU" altLang="ru-RU" sz="1400" dirty="0"/>
              <a:t> и т. д.) и специальные, предназначенные для перевозки различной аппаратуры и </a:t>
            </a:r>
            <a:r>
              <a:rPr lang="ru-RU" altLang="ru-RU" sz="1400" dirty="0" err="1"/>
              <a:t>проч</a:t>
            </a:r>
            <a:endParaRPr lang="ru-RU" altLang="ru-RU" sz="1400" dirty="0"/>
          </a:p>
        </p:txBody>
      </p:sp>
    </p:spTree>
    <p:extLst>
      <p:ext uri="{BB962C8B-B14F-4D97-AF65-F5344CB8AC3E}">
        <p14:creationId xmlns:p14="http://schemas.microsoft.com/office/powerpoint/2010/main" val="17663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7652" name="Picture 4" descr="664428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476251"/>
            <a:ext cx="3816350" cy="286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Picture 5" descr="i (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2924176"/>
            <a:ext cx="4105275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2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Внедорожник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Внедорожник - тип закрытого кузова автомобиля, обладающий повышенной проходимостью и увеличенным дорожным просветом(расстояние от земли до днища авто) </a:t>
            </a:r>
          </a:p>
        </p:txBody>
      </p:sp>
    </p:spTree>
    <p:extLst>
      <p:ext uri="{BB962C8B-B14F-4D97-AF65-F5344CB8AC3E}">
        <p14:creationId xmlns:p14="http://schemas.microsoft.com/office/powerpoint/2010/main" val="42379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3 двери и 5 дверей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6491288" cy="3916363"/>
          </a:xfrm>
        </p:spPr>
        <p:txBody>
          <a:bodyPr/>
          <a:lstStyle/>
          <a:p>
            <a:endParaRPr lang="ru-RU" altLang="ru-RU"/>
          </a:p>
        </p:txBody>
      </p:sp>
      <p:pic>
        <p:nvPicPr>
          <p:cNvPr id="30724" name="Picture 4" descr="i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268414"/>
            <a:ext cx="4249737" cy="318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pics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3213101"/>
            <a:ext cx="4248150" cy="318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40430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</TotalTime>
  <Words>125</Words>
  <Application>Microsoft Office PowerPoint</Application>
  <PresentationFormat>Широкоэкранный</PresentationFormat>
  <Paragraphs>18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Легкий дым</vt:lpstr>
      <vt:lpstr>Презентация PowerPoint</vt:lpstr>
      <vt:lpstr>Тарга</vt:lpstr>
      <vt:lpstr>Презентация PowerPoint</vt:lpstr>
      <vt:lpstr>Лимузин</vt:lpstr>
      <vt:lpstr>Презентация PowerPoint</vt:lpstr>
      <vt:lpstr>Фургон</vt:lpstr>
      <vt:lpstr>Презентация PowerPoint</vt:lpstr>
      <vt:lpstr>Внедорожник</vt:lpstr>
      <vt:lpstr>3 двери и 5 дверей </vt:lpstr>
      <vt:lpstr>Пикап</vt:lpstr>
      <vt:lpstr>Презентация PowerPoint</vt:lpstr>
      <vt:lpstr>Спасибо за внимание,  конец.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Педагог ДО</dc:creator>
  <cp:lastModifiedBy>Педагог ДО</cp:lastModifiedBy>
  <cp:revision>2</cp:revision>
  <dcterms:created xsi:type="dcterms:W3CDTF">2020-04-20T09:58:11Z</dcterms:created>
  <dcterms:modified xsi:type="dcterms:W3CDTF">2020-04-20T10:03:08Z</dcterms:modified>
</cp:coreProperties>
</file>