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39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59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7201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842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4358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89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721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18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812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35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896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498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959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93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3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790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D76E1-C76D-4E0F-88A1-3616738D2CB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F89713B-DBC8-45BE-95CE-E0442D757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078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6863" y="2965451"/>
            <a:ext cx="914400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 smtClean="0"/>
              <a:t>Презентация на тему: разновидность кузовов автомобилей (Часть 2) </a:t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sz="3100" dirty="0" smtClean="0"/>
              <a:t>Котелевец О.А., ПДО,</a:t>
            </a:r>
            <a:br>
              <a:rPr lang="ru-RU" altLang="ru-RU" sz="3100" dirty="0" smtClean="0"/>
            </a:br>
            <a:r>
              <a:rPr lang="ru-RU" altLang="ru-RU" sz="3100" dirty="0" smtClean="0"/>
              <a:t>ТО «Конструкторское бюро»,</a:t>
            </a:r>
            <a:br>
              <a:rPr lang="ru-RU" altLang="ru-RU" sz="3100" dirty="0" smtClean="0"/>
            </a:br>
            <a:r>
              <a:rPr lang="ru-RU" altLang="ru-RU" sz="3100" dirty="0" smtClean="0"/>
              <a:t>МБОУ ДО ЦТ «Мастер»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049201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Микроавтобус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Микроавтобус – тип закрытого кузова коммерческого автомобиля, являющимся автобусом малого класса с числом мест от 8 до 16 и непредусмотренными стоячими местами. </a:t>
            </a:r>
          </a:p>
        </p:txBody>
      </p:sp>
    </p:spTree>
    <p:extLst>
      <p:ext uri="{BB962C8B-B14F-4D97-AF65-F5344CB8AC3E}">
        <p14:creationId xmlns:p14="http://schemas.microsoft.com/office/powerpoint/2010/main" val="169052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Микроавтобус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Микроавтобус – тип закрытого кузова коммерческого автомобиля, являющимся автобусом малого класса с числом мест от 8 до 16 и непредусмотренными стоячими местами. </a:t>
            </a:r>
          </a:p>
        </p:txBody>
      </p:sp>
    </p:spTree>
    <p:extLst>
      <p:ext uri="{BB962C8B-B14F-4D97-AF65-F5344CB8AC3E}">
        <p14:creationId xmlns:p14="http://schemas.microsoft.com/office/powerpoint/2010/main" val="284676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4762500" cy="2692400"/>
          </a:xfrm>
        </p:spPr>
        <p:txBody>
          <a:bodyPr/>
          <a:lstStyle/>
          <a:p>
            <a:endParaRPr lang="ru-RU" altLang="ru-RU"/>
          </a:p>
        </p:txBody>
      </p:sp>
      <p:pic>
        <p:nvPicPr>
          <p:cNvPr id="22532" name="Picture 4" descr="864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476250"/>
            <a:ext cx="5111750" cy="34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8" y="3671888"/>
            <a:ext cx="4248150" cy="318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12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8538" y="2281460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внимание, </a:t>
            </a:r>
            <a:br>
              <a:rPr lang="ru-RU" dirty="0" smtClean="0"/>
            </a:br>
            <a:r>
              <a:rPr lang="ru-RU" dirty="0" smtClean="0"/>
              <a:t>продолжение следует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27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Универсал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Универсал – тип закрытого кузова легкового автомобиля с дверью в задней стенке, багажником, объединенным с салоном, и крышей багажника продленной до заднего габарита. </a:t>
            </a:r>
          </a:p>
        </p:txBody>
      </p:sp>
    </p:spTree>
    <p:extLst>
      <p:ext uri="{BB962C8B-B14F-4D97-AF65-F5344CB8AC3E}">
        <p14:creationId xmlns:p14="http://schemas.microsoft.com/office/powerpoint/2010/main" val="309670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2292" name="Picture 4" descr="i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88913"/>
            <a:ext cx="5113338" cy="34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1404987288_lada_priora_universal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3644901"/>
            <a:ext cx="3600450" cy="22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08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Кабриолет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Кабриолет - тип кузова легкового автомобиля с откидывающимся мягким или жестким верхом и двумя дверьми. Число мест более двух. </a:t>
            </a:r>
          </a:p>
        </p:txBody>
      </p:sp>
    </p:spTree>
    <p:extLst>
      <p:ext uri="{BB962C8B-B14F-4D97-AF65-F5344CB8AC3E}">
        <p14:creationId xmlns:p14="http://schemas.microsoft.com/office/powerpoint/2010/main" val="2432833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4340" name="Picture 4" descr="Ford_Mustang Convertible_Cabriolet_20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333375"/>
            <a:ext cx="4681538" cy="351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10419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3429001"/>
            <a:ext cx="3816350" cy="238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76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Родстер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Родстер - тип кузова двухместного спортивного легкового автомобиля без крыши или с жесткой крышей, имеет не более двух посадочных мест. </a:t>
            </a:r>
          </a:p>
        </p:txBody>
      </p:sp>
    </p:spTree>
    <p:extLst>
      <p:ext uri="{BB962C8B-B14F-4D97-AF65-F5344CB8AC3E}">
        <p14:creationId xmlns:p14="http://schemas.microsoft.com/office/powerpoint/2010/main" val="154681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6388" name="Picture 4" descr="920b11u-9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476250"/>
            <a:ext cx="4140200" cy="276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3284539"/>
            <a:ext cx="369570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245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Минивен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Минивэн - тип закрытого кузова легкового автомобиля, совмещенный с багажным отделением, обычно — с тремя рядами сидений. Увеличенный внутренний объем салона. Максимальная вместимость салона – 8 пассажиров. </a:t>
            </a:r>
          </a:p>
        </p:txBody>
      </p:sp>
    </p:spTree>
    <p:extLst>
      <p:ext uri="{BB962C8B-B14F-4D97-AF65-F5344CB8AC3E}">
        <p14:creationId xmlns:p14="http://schemas.microsoft.com/office/powerpoint/2010/main" val="3322625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8436" name="Picture 4" descr="49697a0c6ed40bff6b7a1a2011ee93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620713"/>
            <a:ext cx="3600450" cy="270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Mercedes-benz-Vito-750x4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3213101"/>
            <a:ext cx="5256213" cy="295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7058254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9" y="476251"/>
            <a:ext cx="3889375" cy="259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17849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</TotalTime>
  <Words>171</Words>
  <Application>Microsoft Office PowerPoint</Application>
  <PresentationFormat>Широкоэкранный</PresentationFormat>
  <Paragraphs>14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Легкий дым</vt:lpstr>
      <vt:lpstr>Презентация на тему: разновидность кузовов автомобилей (Часть 2)   Котелевец О.А., ПДО, ТО «Конструкторское бюро», МБОУ ДО ЦТ «Мастер»</vt:lpstr>
      <vt:lpstr>Универсал</vt:lpstr>
      <vt:lpstr>Презентация PowerPoint</vt:lpstr>
      <vt:lpstr>Кабриолет</vt:lpstr>
      <vt:lpstr>Презентация PowerPoint</vt:lpstr>
      <vt:lpstr>Родстер</vt:lpstr>
      <vt:lpstr>Презентация PowerPoint</vt:lpstr>
      <vt:lpstr>Минивен</vt:lpstr>
      <vt:lpstr>Презентация PowerPoint</vt:lpstr>
      <vt:lpstr>Микроавтобус</vt:lpstr>
      <vt:lpstr>Микроавтобус</vt:lpstr>
      <vt:lpstr>Презентация PowerPoint</vt:lpstr>
      <vt:lpstr>Спасибо за внимание,  продолжение следует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разновидность кузовов автомобилей (Часть 1)   Котелевец О.А., ПДО, ТО «Конструкторское бюро», МБОУ ДО ЦТ «Мастер»</dc:title>
  <dc:creator>Педагог ДО</dc:creator>
  <cp:lastModifiedBy>Педагог ДО</cp:lastModifiedBy>
  <cp:revision>2</cp:revision>
  <dcterms:created xsi:type="dcterms:W3CDTF">2020-04-20T09:46:57Z</dcterms:created>
  <dcterms:modified xsi:type="dcterms:W3CDTF">2020-04-20T09:57:11Z</dcterms:modified>
</cp:coreProperties>
</file>