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2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700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04294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495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4127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152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5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18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76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528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79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02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483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001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1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0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FC62D-DAF2-4242-8803-96AD506C6266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294E5F6-0DE5-4B80-8F98-33977F92F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4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9151" y="3686174"/>
            <a:ext cx="8915399" cy="2262781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Создание корпуса для автомодели (Часть </a:t>
            </a:r>
            <a:r>
              <a:rPr lang="ru-RU" sz="4800" dirty="0" smtClean="0"/>
              <a:t>2)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r>
              <a:rPr lang="ru-RU" altLang="ru-RU" sz="4000" dirty="0">
                <a:solidFill>
                  <a:schemeClr val="tx1"/>
                </a:solidFill>
              </a:rPr>
              <a:t>Котелевец О.А., ПДО,</a:t>
            </a:r>
            <a:br>
              <a:rPr lang="ru-RU" altLang="ru-RU" sz="4000" dirty="0">
                <a:solidFill>
                  <a:schemeClr val="tx1"/>
                </a:solidFill>
              </a:rPr>
            </a:br>
            <a:r>
              <a:rPr lang="ru-RU" altLang="ru-RU" sz="4000" dirty="0">
                <a:solidFill>
                  <a:schemeClr val="tx1"/>
                </a:solidFill>
              </a:rPr>
              <a:t>ТО «Конструкторское бюро»,</a:t>
            </a:r>
            <a:br>
              <a:rPr lang="ru-RU" altLang="ru-RU" sz="4000" dirty="0">
                <a:solidFill>
                  <a:schemeClr val="tx1"/>
                </a:solidFill>
              </a:rPr>
            </a:br>
            <a:r>
              <a:rPr lang="ru-RU" altLang="ru-RU" sz="4000" dirty="0">
                <a:solidFill>
                  <a:schemeClr val="tx1"/>
                </a:solidFill>
              </a:rPr>
              <a:t>МБОУ ДО ЦТ «Мастер</a:t>
            </a:r>
            <a:r>
              <a:rPr lang="ru-RU" altLang="ru-RU" sz="6000" dirty="0">
                <a:solidFill>
                  <a:schemeClr val="tx1"/>
                </a:solidFill>
              </a:rPr>
              <a:t>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47731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1462" y="225288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Спасибо за внимание, </a:t>
            </a:r>
            <a:br>
              <a:rPr lang="ru-RU" dirty="0"/>
            </a:br>
            <a:r>
              <a:rPr lang="ru-RU" dirty="0"/>
              <a:t>продолжение следует</a:t>
            </a:r>
          </a:p>
        </p:txBody>
      </p:sp>
    </p:spTree>
    <p:extLst>
      <p:ext uri="{BB962C8B-B14F-4D97-AF65-F5344CB8AC3E}">
        <p14:creationId xmlns:p14="http://schemas.microsoft.com/office/powerpoint/2010/main" val="1854446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2037" y="433388"/>
            <a:ext cx="8915400" cy="866775"/>
          </a:xfrm>
        </p:spPr>
        <p:txBody>
          <a:bodyPr/>
          <a:lstStyle/>
          <a:p>
            <a:r>
              <a:rPr lang="ru-RU" dirty="0"/>
              <a:t>Когда все подсохнет, а это мы точно узнает тогда, когда бумага перестанет быть полупрозрачной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236" y="1300163"/>
            <a:ext cx="7118349" cy="5338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979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0612" y="733425"/>
            <a:ext cx="8915400" cy="723900"/>
          </a:xfrm>
        </p:spPr>
        <p:txBody>
          <a:bodyPr>
            <a:normAutofit/>
          </a:bodyPr>
          <a:lstStyle/>
          <a:p>
            <a:r>
              <a:rPr lang="ru-RU" dirty="0"/>
              <a:t>Теперь можем вытащить корпус и посмотреть что у нас получилось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536" y="1233487"/>
            <a:ext cx="7080251" cy="5310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818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176" y="442912"/>
            <a:ext cx="8172449" cy="6129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6353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17725" y="819150"/>
            <a:ext cx="8915400" cy="852488"/>
          </a:xfrm>
        </p:spPr>
        <p:txBody>
          <a:bodyPr/>
          <a:lstStyle/>
          <a:p>
            <a:r>
              <a:rPr lang="ru-RU" dirty="0"/>
              <a:t>Далее нужно срезать все </a:t>
            </a:r>
            <a:r>
              <a:rPr lang="ru-RU" dirty="0" smtClean="0"/>
              <a:t>неровности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375" y="1304925"/>
            <a:ext cx="7404100" cy="555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221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175" y="647699"/>
            <a:ext cx="7327900" cy="5495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847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6312" y="576262"/>
            <a:ext cx="8915400" cy="1223963"/>
          </a:xfrm>
        </p:spPr>
        <p:txBody>
          <a:bodyPr>
            <a:normAutofit/>
          </a:bodyPr>
          <a:lstStyle/>
          <a:p>
            <a:r>
              <a:rPr lang="ru-RU" dirty="0"/>
              <a:t>Когда корпус готов и никаких доработок не требует, мы можем его раскрасить как пожелаем, я раскрашивал гуашью и акрилом, а затем покрыл бесцветным лаком и вот что получилось: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838" y="1676400"/>
            <a:ext cx="65024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438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62" y="442912"/>
            <a:ext cx="8032750" cy="6024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739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187" y="233361"/>
            <a:ext cx="8156575" cy="611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19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75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Легкий дым</vt:lpstr>
      <vt:lpstr>Создание корпуса для автомодели (Часть 2)  Котелевец О.А., ПДО, ТО «Конструкторское бюро», МБОУ ДО ЦТ «Мастер»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внимание,  продолжение следует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корпуса для автомодели (Часть 2)  Котелевец О.А., ПДО, ТО «Конструкторское бюро», МБОУ ДО ЦТ «Мастер»</dc:title>
  <dc:creator>Педагог ДО</dc:creator>
  <cp:lastModifiedBy>Педагог ДО</cp:lastModifiedBy>
  <cp:revision>1</cp:revision>
  <dcterms:created xsi:type="dcterms:W3CDTF">2020-04-21T08:11:03Z</dcterms:created>
  <dcterms:modified xsi:type="dcterms:W3CDTF">2020-04-21T08:13:19Z</dcterms:modified>
</cp:coreProperties>
</file>