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50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1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1516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98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0403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44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69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87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293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7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7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22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07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34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560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3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B6B89-BAA5-4A13-92ED-914C15C0AEB2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B49BCA7-9BDC-4254-8F7D-5454CE499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55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/>
              <a:t>Создание корпуса для автомодели (Часть </a:t>
            </a:r>
            <a:r>
              <a:rPr lang="ru-RU" sz="4400" dirty="0" smtClean="0"/>
              <a:t>3)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altLang="ru-RU" sz="4000" dirty="0">
                <a:solidFill>
                  <a:schemeClr val="tx1"/>
                </a:solidFill>
              </a:rPr>
              <a:t>Котелевец О.А., ПДО,</a:t>
            </a:r>
            <a:br>
              <a:rPr lang="ru-RU" altLang="ru-RU" sz="4000" dirty="0">
                <a:solidFill>
                  <a:schemeClr val="tx1"/>
                </a:solidFill>
              </a:rPr>
            </a:br>
            <a:r>
              <a:rPr lang="ru-RU" altLang="ru-RU" sz="4000" dirty="0">
                <a:solidFill>
                  <a:schemeClr val="tx1"/>
                </a:solidFill>
              </a:rPr>
              <a:t>ТО «Конструкторское бюро»,</a:t>
            </a:r>
            <a:br>
              <a:rPr lang="ru-RU" altLang="ru-RU" sz="4000" dirty="0">
                <a:solidFill>
                  <a:schemeClr val="tx1"/>
                </a:solidFill>
              </a:rPr>
            </a:br>
            <a:r>
              <a:rPr lang="ru-RU" altLang="ru-RU" sz="4000" dirty="0">
                <a:solidFill>
                  <a:schemeClr val="tx1"/>
                </a:solidFill>
              </a:rPr>
              <a:t>МБОУ ДО ЦТ «Мастер</a:t>
            </a:r>
            <a:r>
              <a:rPr lang="ru-RU" altLang="ru-RU" dirty="0">
                <a:solidFill>
                  <a:schemeClr val="tx1"/>
                </a:solidFill>
              </a:rPr>
              <a:t>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63933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37" y="200025"/>
            <a:ext cx="5027613" cy="3770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550" y="1862138"/>
            <a:ext cx="65024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793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93050" y="2452910"/>
            <a:ext cx="8911687" cy="1280890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02231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7712" y="347662"/>
            <a:ext cx="8915400" cy="1181101"/>
          </a:xfrm>
        </p:spPr>
        <p:txBody>
          <a:bodyPr/>
          <a:lstStyle/>
          <a:p>
            <a:pPr fontAlgn="base"/>
            <a:r>
              <a:rPr lang="ru-RU" dirty="0"/>
              <a:t>Теперь для тех, кто любит кататься в темное время суток....</a:t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>Берем плату управления светом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212" y="1662113"/>
            <a:ext cx="65024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759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9187" y="576262"/>
            <a:ext cx="8915400" cy="952501"/>
          </a:xfrm>
        </p:spPr>
        <p:txBody>
          <a:bodyPr/>
          <a:lstStyle/>
          <a:p>
            <a:r>
              <a:rPr lang="ru-RU" dirty="0"/>
              <a:t>Приклеиваем малярным скотчем яркие светодиоды рядом с нерабочими(которые мы предварительно вставили в корпус)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663" y="1357312"/>
            <a:ext cx="7054849" cy="5291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235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4900" y="519113"/>
            <a:ext cx="8915400" cy="838200"/>
          </a:xfrm>
        </p:spPr>
        <p:txBody>
          <a:bodyPr/>
          <a:lstStyle/>
          <a:p>
            <a:r>
              <a:rPr lang="ru-RU" dirty="0"/>
              <a:t>Берем фольгу, разрезаем на небольшие кусочки и заклеиваем все светодиоды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94" y="1357313"/>
            <a:ext cx="7212012" cy="5409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8465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463" y="547688"/>
            <a:ext cx="7875587" cy="5906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56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25" y="404811"/>
            <a:ext cx="8032750" cy="6024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206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2050" y="533400"/>
            <a:ext cx="8915400" cy="3777622"/>
          </a:xfrm>
        </p:spPr>
        <p:txBody>
          <a:bodyPr/>
          <a:lstStyle/>
          <a:p>
            <a:r>
              <a:rPr lang="ru-RU" dirty="0"/>
              <a:t>Заклеиваем </a:t>
            </a:r>
            <a:r>
              <a:rPr lang="ru-RU" dirty="0" smtClean="0"/>
              <a:t>вод так</a:t>
            </a:r>
            <a:r>
              <a:rPr lang="ru-RU" dirty="0"/>
              <a:t>...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119188"/>
            <a:ext cx="7226300" cy="541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907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13" y="676275"/>
            <a:ext cx="7418387" cy="5563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60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2049" y="576262"/>
            <a:ext cx="8915400" cy="3777622"/>
          </a:xfrm>
        </p:spPr>
        <p:txBody>
          <a:bodyPr/>
          <a:lstStyle/>
          <a:p>
            <a:r>
              <a:rPr lang="ru-RU" dirty="0"/>
              <a:t>И вот что получается при недостаточном освещении: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075" y="1143001"/>
            <a:ext cx="7137400" cy="535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24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60</Words>
  <Application>Microsoft Office PowerPoint</Application>
  <PresentationFormat>Широкоэкранный</PresentationFormat>
  <Paragraphs>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Легкий дым</vt:lpstr>
      <vt:lpstr>Создание корпуса для автомодели (Часть 3)  Котелевец О.А., ПДО, ТО «Конструкторское бюро», МБОУ ДО ЦТ «Мастер»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корпуса для автомодели (Часть 3)  Котелевец О.А., ПДО, ТО «Конструкторское бюро», МБОУ ДО ЦТ «Мастер»</dc:title>
  <dc:creator>Педагог ДО</dc:creator>
  <cp:lastModifiedBy>Педагог ДО</cp:lastModifiedBy>
  <cp:revision>2</cp:revision>
  <dcterms:created xsi:type="dcterms:W3CDTF">2020-04-21T08:14:41Z</dcterms:created>
  <dcterms:modified xsi:type="dcterms:W3CDTF">2020-04-21T08:27:01Z</dcterms:modified>
</cp:coreProperties>
</file>