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7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71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4935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592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2192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32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87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81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9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9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49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47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89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90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B8336-5CF7-4F76-A651-B8891F46EE5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38AFE69-5F18-4624-A5AC-F8940053E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4838" y="2800350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/>
              <a:t>Создание корпуса для </a:t>
            </a:r>
            <a:r>
              <a:rPr lang="ru-RU" sz="4400" dirty="0" smtClean="0"/>
              <a:t>автомодели (Часть 1)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altLang="ru-RU" sz="3100" dirty="0" smtClean="0">
                <a:solidFill>
                  <a:schemeClr val="tx1"/>
                </a:solidFill>
              </a:rPr>
              <a:t>Котелевец </a:t>
            </a:r>
            <a:r>
              <a:rPr lang="ru-RU" altLang="ru-RU" sz="3100" dirty="0">
                <a:solidFill>
                  <a:schemeClr val="tx1"/>
                </a:solidFill>
              </a:rPr>
              <a:t>О.А., ПДО,</a:t>
            </a:r>
            <a:br>
              <a:rPr lang="ru-RU" altLang="ru-RU" sz="3100" dirty="0">
                <a:solidFill>
                  <a:schemeClr val="tx1"/>
                </a:solidFill>
              </a:rPr>
            </a:br>
            <a:r>
              <a:rPr lang="ru-RU" altLang="ru-RU" sz="3100" dirty="0">
                <a:solidFill>
                  <a:schemeClr val="tx1"/>
                </a:solidFill>
              </a:rPr>
              <a:t>ТО «Конструкторское бюро»,</a:t>
            </a:r>
            <a:br>
              <a:rPr lang="ru-RU" altLang="ru-RU" sz="3100" dirty="0">
                <a:solidFill>
                  <a:schemeClr val="tx1"/>
                </a:solidFill>
              </a:rPr>
            </a:br>
            <a:r>
              <a:rPr lang="ru-RU" altLang="ru-RU" sz="3100" dirty="0">
                <a:solidFill>
                  <a:schemeClr val="tx1"/>
                </a:solidFill>
              </a:rPr>
              <a:t>МБОУ ДО ЦТ «Мастер</a:t>
            </a:r>
            <a:r>
              <a:rPr lang="ru-RU" altLang="ru-RU" sz="4900" dirty="0">
                <a:solidFill>
                  <a:schemeClr val="tx1"/>
                </a:solidFill>
              </a:rPr>
              <a:t>»</a:t>
            </a:r>
            <a:endParaRPr lang="ru-RU" sz="4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07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7750" y="647700"/>
            <a:ext cx="8915400" cy="652463"/>
          </a:xfrm>
        </p:spPr>
        <p:txBody>
          <a:bodyPr/>
          <a:lstStyle/>
          <a:p>
            <a:r>
              <a:rPr lang="ru-RU" dirty="0"/>
              <a:t>Когда обклеили всё газетой, опять наклеиваем слой бумаги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262" y="1300163"/>
            <a:ext cx="7115175" cy="5336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600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300" y="2110010"/>
            <a:ext cx="8911687" cy="2990628"/>
          </a:xfrm>
        </p:spPr>
        <p:txBody>
          <a:bodyPr/>
          <a:lstStyle/>
          <a:p>
            <a:pPr algn="ctr"/>
            <a:r>
              <a:rPr lang="ru-RU" dirty="0"/>
              <a:t>Спасибо за внимание, </a:t>
            </a:r>
            <a:br>
              <a:rPr lang="ru-RU" dirty="0"/>
            </a:br>
            <a:r>
              <a:rPr lang="ru-RU" dirty="0"/>
              <a:t>продолжение следует</a:t>
            </a:r>
          </a:p>
        </p:txBody>
      </p:sp>
    </p:spTree>
    <p:extLst>
      <p:ext uri="{BB962C8B-B14F-4D97-AF65-F5344CB8AC3E}">
        <p14:creationId xmlns:p14="http://schemas.microsoft.com/office/powerpoint/2010/main" val="3664903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4900" y="1433513"/>
            <a:ext cx="8915400" cy="3777622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Для работы потребуется:</a:t>
            </a:r>
            <a:br>
              <a:rPr lang="ru-RU" dirty="0"/>
            </a:br>
            <a:r>
              <a:rPr lang="ru-RU" dirty="0"/>
              <a:t>-бумага,</a:t>
            </a:r>
            <a:br>
              <a:rPr lang="ru-RU" dirty="0"/>
            </a:br>
            <a:r>
              <a:rPr lang="ru-RU" dirty="0"/>
              <a:t>-клей </a:t>
            </a:r>
            <a:r>
              <a:rPr lang="ru-RU" dirty="0" err="1"/>
              <a:t>пва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-газета,</a:t>
            </a:r>
            <a:br>
              <a:rPr lang="ru-RU" dirty="0"/>
            </a:br>
            <a:r>
              <a:rPr lang="ru-RU" dirty="0"/>
              <a:t>-</a:t>
            </a:r>
            <a:r>
              <a:rPr lang="ru-RU" dirty="0" smtClean="0"/>
              <a:t>резак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-плата управления светом</a:t>
            </a:r>
            <a:br>
              <a:rPr lang="ru-RU" dirty="0"/>
            </a:br>
            <a:r>
              <a:rPr lang="ru-RU" dirty="0"/>
              <a:t>-парочка ярких светодиодов (от платы управления светом)</a:t>
            </a:r>
            <a:br>
              <a:rPr lang="ru-RU" dirty="0"/>
            </a:br>
            <a:r>
              <a:rPr lang="ru-RU" dirty="0"/>
              <a:t>-</a:t>
            </a:r>
            <a:r>
              <a:rPr lang="ru-RU" dirty="0" smtClean="0"/>
              <a:t>фольга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Возьмем уже имеющийся у нас кузовок от модели и тщательно смажем его вазелином изнутри.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67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" t="12207" r="2465" b="19531"/>
          <a:stretch/>
        </p:blipFill>
        <p:spPr>
          <a:xfrm>
            <a:off x="2113752" y="971549"/>
            <a:ext cx="8501862" cy="4543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5155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7762" y="690563"/>
            <a:ext cx="8915400" cy="92392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Далее рвем бумагу на небольшие кусочки и замачиваем в </a:t>
            </a:r>
            <a:r>
              <a:rPr lang="ru-RU" dirty="0" smtClean="0"/>
              <a:t>тазе </a:t>
            </a:r>
            <a:r>
              <a:rPr lang="ru-RU" dirty="0"/>
              <a:t>с водой, до тех пор, пока бумага не станет полупрозрачной.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62" y="1614488"/>
            <a:ext cx="65024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013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4925" y="876300"/>
            <a:ext cx="8915400" cy="1138238"/>
          </a:xfrm>
        </p:spPr>
        <p:txBody>
          <a:bodyPr/>
          <a:lstStyle/>
          <a:p>
            <a:r>
              <a:rPr lang="ru-RU" dirty="0"/>
              <a:t>Теперь выкладываем первый слой бумаги внутри корпуса и как бы приклеиваем кусочки на вазелин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3" y="1771649"/>
            <a:ext cx="5079999" cy="380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2" y="1771649"/>
            <a:ext cx="5079999" cy="380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0558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2049" y="533400"/>
            <a:ext cx="8915400" cy="909638"/>
          </a:xfrm>
        </p:spPr>
        <p:txBody>
          <a:bodyPr/>
          <a:lstStyle/>
          <a:p>
            <a:r>
              <a:rPr lang="ru-RU" dirty="0"/>
              <a:t>Далее уже начинаем наносить клей и наклеивать на первый слой бумаги, второй...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8" b="16992"/>
          <a:stretch/>
        </p:blipFill>
        <p:spPr>
          <a:xfrm>
            <a:off x="2859088" y="1857375"/>
            <a:ext cx="7718296" cy="4171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5517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6" y="639366"/>
            <a:ext cx="7961312" cy="5970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94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0587" y="419100"/>
            <a:ext cx="8915400" cy="966788"/>
          </a:xfrm>
        </p:spPr>
        <p:txBody>
          <a:bodyPr/>
          <a:lstStyle/>
          <a:p>
            <a:pPr fontAlgn="base"/>
            <a:r>
              <a:rPr lang="ru-RU" dirty="0"/>
              <a:t>Когда весь корпус обклеили слоем бумаги, переходим к слою газеты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99" y="1041797"/>
            <a:ext cx="7435849" cy="557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5249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38" y="178594"/>
            <a:ext cx="8575675" cy="6431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920761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87</Words>
  <Application>Microsoft Office PowerPoint</Application>
  <PresentationFormat>Широкоэкранный</PresentationFormat>
  <Paragraphs>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Легкий дым</vt:lpstr>
      <vt:lpstr>Создание корпуса для автомодели (Часть 1)  Котелевец О.А., ПДО, ТО «Конструкторское бюро», МБОУ ДО ЦТ «Мастер»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внимание,  продолжение следует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корпуса для автомодели (Часть 1)  Котелевец О.А., ПДО, ТО «Конструкторское бюро», МБОУ ДО ЦТ «Мастер»</dc:title>
  <dc:creator>Педагог ДО</dc:creator>
  <cp:lastModifiedBy>Педагог ДО</cp:lastModifiedBy>
  <cp:revision>5</cp:revision>
  <dcterms:created xsi:type="dcterms:W3CDTF">2020-04-20T10:11:20Z</dcterms:created>
  <dcterms:modified xsi:type="dcterms:W3CDTF">2020-04-21T08:13:45Z</dcterms:modified>
</cp:coreProperties>
</file>