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36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24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3083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031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4857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14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0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20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9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3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40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52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098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7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32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46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AFEC6-5D32-4F30-8B0C-C41DDC50C121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51C4C0-EB10-4D76-A64E-A9E9C876F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534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47768" y="1641143"/>
            <a:ext cx="8915399" cy="22627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Гиацинт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технике бисероплетения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«Бисеринка», МБОУ ДО Центр творчества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199" y="368490"/>
            <a:ext cx="2126155" cy="100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6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2154" y="52317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883" y="834785"/>
            <a:ext cx="4517413" cy="60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184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0437" y="624110"/>
            <a:ext cx="9894176" cy="1280890"/>
          </a:xfrm>
        </p:spPr>
        <p:txBody>
          <a:bodyPr/>
          <a:lstStyle/>
          <a:p>
            <a:r>
              <a:rPr lang="ru-RU" dirty="0" smtClean="0"/>
              <a:t>Материалы для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51630" y="2133600"/>
            <a:ext cx="9552982" cy="377762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розовый (или любой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сиреневый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(или любой другой на ваш вкус);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жёлтый;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бисер зелёный;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0.3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цветочков;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проволока </a:t>
            </a:r>
            <a:r>
              <a:rPr lang="ru-RU" dirty="0">
                <a:solidFill>
                  <a:srgbClr val="34383D"/>
                </a:solidFill>
                <a:latin typeface="Open Sans"/>
              </a:rPr>
              <a:t>0.5 для </a:t>
            </a:r>
            <a:r>
              <a:rPr lang="ru-RU" dirty="0" smtClean="0">
                <a:solidFill>
                  <a:srgbClr val="34383D"/>
                </a:solidFill>
                <a:latin typeface="Open Sans"/>
              </a:rPr>
              <a:t>листиков;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мулине зелёное или тейп-лента;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Декоративный горшочек;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Гипс или алебастр;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34383D"/>
                </a:solidFill>
                <a:latin typeface="Open Sans"/>
              </a:rPr>
              <a:t>Декоративные камни, травка и пр.</a:t>
            </a:r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517" y="3002507"/>
            <a:ext cx="4899096" cy="3674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9943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4460" y="201029"/>
            <a:ext cx="9430152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этап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Создание заготовок для цветочков гиацинта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02519" y="1481919"/>
            <a:ext cx="8915400" cy="4526507"/>
          </a:xfrm>
        </p:spPr>
        <p:txBody>
          <a:bodyPr>
            <a:normAutofit lnSpcReduction="10000"/>
          </a:bodyPr>
          <a:lstStyle/>
          <a:p>
            <a:r>
              <a:rPr lang="ru-RU" sz="2000" dirty="0">
                <a:solidFill>
                  <a:srgbClr val="34383D"/>
                </a:solidFill>
                <a:latin typeface="Open Sans"/>
              </a:rPr>
              <a:t>На отрезок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проволоки 20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см набираем 28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бисеринок;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>
                <a:solidFill>
                  <a:srgbClr val="34383D"/>
                </a:solidFill>
                <a:latin typeface="Open Sans"/>
              </a:rPr>
              <a:t>Свободным концом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проходим через 14 уже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набранных бисеринок;</a:t>
            </a:r>
            <a:endParaRPr lang="ru-RU" sz="2000" dirty="0"/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>
                <a:solidFill>
                  <a:schemeClr val="tx1"/>
                </a:solidFill>
                <a:latin typeface="Open Sans"/>
              </a:rPr>
              <a:t>Затягиваем </a:t>
            </a:r>
            <a:r>
              <a:rPr lang="ru-RU" sz="2000" dirty="0" smtClean="0">
                <a:solidFill>
                  <a:schemeClr val="tx1"/>
                </a:solidFill>
                <a:latin typeface="Open Sans"/>
              </a:rPr>
              <a:t>проволоку 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и размещаем получившиеся 2 ряда бисеринок таким образом, чтобы между ними был промежуток (получается фигура, похожая на вытянутый овал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);</a:t>
            </a:r>
            <a:endParaRPr lang="ru-RU" sz="2000" dirty="0" smtClean="0">
              <a:solidFill>
                <a:schemeClr val="tx1"/>
              </a:solidFill>
              <a:latin typeface="Open Sans"/>
            </a:endParaRPr>
          </a:p>
          <a:p>
            <a:endParaRPr lang="ru-RU" dirty="0">
              <a:solidFill>
                <a:srgbClr val="34383D"/>
              </a:solidFill>
              <a:latin typeface="Open Sans"/>
            </a:endParaRPr>
          </a:p>
          <a:p>
            <a:endParaRPr lang="ru-RU" dirty="0" smtClean="0">
              <a:solidFill>
                <a:srgbClr val="34383D"/>
              </a:solidFill>
              <a:latin typeface="Open 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22" y="1219091"/>
            <a:ext cx="2438690" cy="1829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5" y="2982113"/>
            <a:ext cx="2411003" cy="1808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48" y="4834033"/>
            <a:ext cx="2434764" cy="1826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12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0370" y="313899"/>
            <a:ext cx="9253182" cy="6237026"/>
          </a:xfrm>
        </p:spPr>
        <p:txBody>
          <a:bodyPr/>
          <a:lstStyle/>
          <a:p>
            <a:endParaRPr lang="ru-RU" dirty="0" smtClean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На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свободный конец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проволоки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набираем около 11 бисеринок, в зависимости от размера бисера. Эти бисеринки должны заполнить получившееся ранее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овал;</a:t>
            </a: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>
                <a:solidFill>
                  <a:srgbClr val="34383D"/>
                </a:solidFill>
                <a:latin typeface="Open Sans"/>
              </a:rPr>
              <a:t>Эти 11 бисеринок помещаем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в овал;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 </a:t>
            </a:r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 smtClean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pPr marL="0" indent="0">
              <a:buNone/>
            </a:pPr>
            <a:endParaRPr lang="ru-RU" sz="2000" dirty="0">
              <a:solidFill>
                <a:srgbClr val="34383D"/>
              </a:solidFill>
              <a:latin typeface="Open Sans"/>
            </a:endParaRPr>
          </a:p>
          <a:p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Делаем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скрутку под получившимся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лепестком;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7" y="163774"/>
            <a:ext cx="2575023" cy="1931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45165"/>
            <a:ext cx="2620370" cy="1965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6" y="4490003"/>
            <a:ext cx="2529533" cy="1897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529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09" y="313899"/>
            <a:ext cx="9730403" cy="6114197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Делаем </a:t>
            </a:r>
            <a:r>
              <a:rPr lang="ru-RU" sz="2000" dirty="0">
                <a:solidFill>
                  <a:srgbClr val="34383D"/>
                </a:solidFill>
                <a:latin typeface="Open Sans"/>
              </a:rPr>
              <a:t>лепестки </a:t>
            </a:r>
            <a:r>
              <a:rPr lang="ru-RU" sz="2000" dirty="0" smtClean="0">
                <a:solidFill>
                  <a:srgbClr val="34383D"/>
                </a:solidFill>
                <a:latin typeface="Open Sans"/>
              </a:rPr>
              <a:t>для цветов гиацинта из расчета 6 лепестков на один цветок. Количество цветочков зависит от Вашего желания. Чем больше цветов, тем красивее изделие. В нашем случае - 180 лепестков на 30 цветов.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942" y="1569323"/>
            <a:ext cx="6782936" cy="5087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538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0095" y="1729578"/>
            <a:ext cx="8911687" cy="394789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ТВОРЧЕСКИХ УСПЕХОВ!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СПАСИБО ЗА ВНИМАНИЕ!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ПРОДОЛЖЕНИЕ СЛЕДУЕТ…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5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1229</TotalTime>
  <Words>194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Open Sans</vt:lpstr>
      <vt:lpstr>Wingdings</vt:lpstr>
      <vt:lpstr>Wingdings 3</vt:lpstr>
      <vt:lpstr>Легкий дым</vt:lpstr>
      <vt:lpstr>Гиацинт  в технике бисероплетения</vt:lpstr>
      <vt:lpstr>Готовое изделие</vt:lpstr>
      <vt:lpstr>Материалы для работы</vt:lpstr>
      <vt:lpstr>1 этап Создание заготовок для цветочков гиацинта</vt:lpstr>
      <vt:lpstr>Презентация PowerPoint</vt:lpstr>
      <vt:lpstr>Презентация PowerPoint</vt:lpstr>
      <vt:lpstr>ТВОРЧЕСКИХ УСПЕХОВ!  СПАСИБО ЗА ВНИМАНИЕ!  ПРОДОЛЖЕНИЕ СЛЕДУЕТ…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Гиацинт  в технике бисероплетения</dc:title>
  <dc:creator>Методист</dc:creator>
  <cp:lastModifiedBy>Методист</cp:lastModifiedBy>
  <cp:revision>7</cp:revision>
  <dcterms:created xsi:type="dcterms:W3CDTF">2020-04-21T09:02:28Z</dcterms:created>
  <dcterms:modified xsi:type="dcterms:W3CDTF">2020-04-22T05:32:23Z</dcterms:modified>
</cp:coreProperties>
</file>