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3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4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308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31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485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4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3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4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2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9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3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BLOr0UZGUF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7768" y="164114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Гиацинт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технике бисероплетения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 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99" y="368490"/>
            <a:ext cx="2126155" cy="10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154" y="5231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3" y="834785"/>
            <a:ext cx="4517413" cy="60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8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9894176" cy="1280890"/>
          </a:xfrm>
        </p:spPr>
        <p:txBody>
          <a:bodyPr/>
          <a:lstStyle/>
          <a:p>
            <a:r>
              <a:rPr lang="ru-RU" dirty="0" smtClean="0"/>
              <a:t>Материалы для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630" y="2133600"/>
            <a:ext cx="9552982" cy="377762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розовый (или любой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сиреневый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(или любой другой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жёлтый;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зелёный;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0.3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цветочков;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0.5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листиков;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мулине зелёное или тейп-лента;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екоративный горшочек;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г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ипс или алебастр;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smtClean="0">
                <a:solidFill>
                  <a:srgbClr val="34383D"/>
                </a:solidFill>
                <a:latin typeface="Open Sans"/>
              </a:rPr>
              <a:t>екоративные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камни, травка и пр.</a:t>
            </a:r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7" y="3002507"/>
            <a:ext cx="4899096" cy="367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99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5349" y="160086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этап</a:t>
            </a: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Сборка изделия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40976"/>
            <a:ext cx="8915400" cy="5096302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для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верхушки оставляем один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цветок;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второй ряд добавляем 5 цветочков предварительно согнув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проволоку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под ножкой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цветка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;</a:t>
            </a: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скручиваем под ними проволоку и обматываем зелёными нитками (или тейп-лентой) примерно 2 см;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" b="22317"/>
          <a:stretch/>
        </p:blipFill>
        <p:spPr>
          <a:xfrm>
            <a:off x="167432" y="870739"/>
            <a:ext cx="2446061" cy="14786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8171"/>
          <a:stretch/>
        </p:blipFill>
        <p:spPr>
          <a:xfrm>
            <a:off x="167432" y="4875724"/>
            <a:ext cx="2446061" cy="1501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3" y="2678645"/>
            <a:ext cx="2413416" cy="181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64023"/>
            <a:ext cx="8915400" cy="5882185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затем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через равные промежутки сверху вниз добавляем следующий ряд из 6 лепестков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...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д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елаем таким же образом остальные ряды;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прикручиваем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листики под нашим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гиацинтом;</a:t>
            </a: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3" y="218364"/>
            <a:ext cx="2292825" cy="1719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02" y="2297932"/>
            <a:ext cx="2372510" cy="17793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3" y="4439006"/>
            <a:ext cx="2393739" cy="179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4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3266" y="0"/>
            <a:ext cx="9703107" cy="507696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д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елаем смесь из алебастра </a:t>
            </a:r>
            <a:r>
              <a:rPr lang="en-US" sz="2000" dirty="0" smtClean="0">
                <a:solidFill>
                  <a:schemeClr val="tx1"/>
                </a:solidFill>
                <a:latin typeface="Open Sans"/>
                <a:hlinkClick r:id="rId2"/>
              </a:rPr>
              <a:t>https</a:t>
            </a:r>
            <a:r>
              <a:rPr lang="en-US" sz="2000" dirty="0">
                <a:solidFill>
                  <a:schemeClr val="tx1"/>
                </a:solidFill>
                <a:latin typeface="Open Sans"/>
                <a:hlinkClick r:id="rId2"/>
              </a:rPr>
              <a:t>://www.youtube.com/watch?v=BLOr0UZGUF0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 заполняем смесью декоративный горшочек, помещаем в середину гиацинт;</a:t>
            </a: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осле высыхания украшаем декоративными камнями.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Ваша работа готова!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582" y="1652861"/>
            <a:ext cx="3820155" cy="5093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044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5" y="1729578"/>
            <a:ext cx="8911687" cy="3947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ТВОРЧЕСКИХ УСПЕХОВ!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5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1559</TotalTime>
  <Words>171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Open Sans</vt:lpstr>
      <vt:lpstr>Wingdings</vt:lpstr>
      <vt:lpstr>Wingdings 3</vt:lpstr>
      <vt:lpstr>Легкий дым</vt:lpstr>
      <vt:lpstr>Гиацинт  в технике бисероплетения (4 часть)</vt:lpstr>
      <vt:lpstr>Готовое изделие</vt:lpstr>
      <vt:lpstr>Материалы для работы</vt:lpstr>
      <vt:lpstr>4 этап Сборка изделия</vt:lpstr>
      <vt:lpstr>Презентация PowerPoint</vt:lpstr>
      <vt:lpstr>Презентация PowerPoint</vt:lpstr>
      <vt:lpstr>ТВОРЧЕСКИХ УСПЕХОВ!  СПАСИБО ЗА ВНИМАНИЕ!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Гиацинт  в технике бисероплетения</dc:title>
  <dc:creator>Методист</dc:creator>
  <cp:lastModifiedBy>Методист</cp:lastModifiedBy>
  <cp:revision>27</cp:revision>
  <dcterms:created xsi:type="dcterms:W3CDTF">2020-04-21T09:02:28Z</dcterms:created>
  <dcterms:modified xsi:type="dcterms:W3CDTF">2020-04-22T11:19:04Z</dcterms:modified>
</cp:coreProperties>
</file>