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36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4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3083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31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4857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4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0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20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90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3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4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52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9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3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04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AFEC6-5D32-4F30-8B0C-C41DDC50C121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53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7768" y="1641143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Гиацинт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технике бисероплетения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Котелевец Дарья Александровна, ПДО,</a:t>
            </a:r>
          </a:p>
          <a:p>
            <a:pPr algn="r"/>
            <a:r>
              <a:rPr lang="ru-RU" dirty="0" smtClean="0"/>
              <a:t>ТО «Бисеринка», МБОУ ДО Центр творчества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199" y="368490"/>
            <a:ext cx="2126155" cy="100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2154" y="52317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83" y="834785"/>
            <a:ext cx="4517413" cy="60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184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0437" y="624110"/>
            <a:ext cx="9894176" cy="1280890"/>
          </a:xfrm>
        </p:spPr>
        <p:txBody>
          <a:bodyPr/>
          <a:lstStyle/>
          <a:p>
            <a:r>
              <a:rPr lang="ru-RU" dirty="0" smtClean="0"/>
              <a:t>Материалы для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1630" y="2133600"/>
            <a:ext cx="9552982" cy="377762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розовый (или любой на ваш вкус);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сиреневый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(или любой другой на ваш вкус);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жёлтый;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зелёный;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проволока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0.3 для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цветочков;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проволока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0.5 для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листиков;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мулине зелёное или тейп-лента;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д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екоративный горшочек;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г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ипс или алебастр;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34383D"/>
                </a:solidFill>
                <a:latin typeface="Open Sans"/>
              </a:rPr>
              <a:t>д</a:t>
            </a:r>
            <a:r>
              <a:rPr lang="ru-RU" smtClean="0">
                <a:solidFill>
                  <a:srgbClr val="34383D"/>
                </a:solidFill>
                <a:latin typeface="Open Sans"/>
              </a:rPr>
              <a:t>екоративные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камни, травка и пр.</a:t>
            </a:r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7" y="3002507"/>
            <a:ext cx="4899096" cy="3674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99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4460" y="201029"/>
            <a:ext cx="9430152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</a:t>
            </a:r>
            <a:r>
              <a:rPr lang="ru-RU" dirty="0" smtClean="0"/>
              <a:t>борка цветов из заготовок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2519" y="1481919"/>
            <a:ext cx="8915400" cy="509630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для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одного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цветка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нужно 6 лепестков и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серединка-тычинка;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на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один из свободных концов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проволоки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набираем 8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бисеринок;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б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ерем второй лепесток и свободным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концом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проволоки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второго лепестка проходим через набранные 8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бисеринок;</a:t>
            </a:r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 smtClean="0">
              <a:solidFill>
                <a:srgbClr val="34383D"/>
              </a:solidFill>
              <a:latin typeface="Open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31" y="627796"/>
            <a:ext cx="2630154" cy="1972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9" y="2762809"/>
            <a:ext cx="2443778" cy="1832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49" y="4758040"/>
            <a:ext cx="2426909" cy="1820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12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805218"/>
            <a:ext cx="8915400" cy="5827594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олучается вот так!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опять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набираем на свободный конец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проволоки </a:t>
            </a:r>
            <a:r>
              <a:rPr lang="ru-RU" sz="2000" dirty="0">
                <a:solidFill>
                  <a:schemeClr val="tx1"/>
                </a:solidFill>
                <a:latin typeface="Open Sans"/>
              </a:rPr>
              <a:t>уже второго лепестка ещё 8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бисеринок. Таким образом соединяем шесть лепестков;</a:t>
            </a: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sz="2000" dirty="0">
              <a:solidFill>
                <a:schemeClr val="tx1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олучается вот так!</a:t>
            </a: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endParaRPr lang="ru-RU" sz="2000" dirty="0">
              <a:latin typeface="Open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6" y="232012"/>
            <a:ext cx="2420203" cy="1815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0" y="2292823"/>
            <a:ext cx="2365613" cy="1774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68" y="4612943"/>
            <a:ext cx="2456598" cy="184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708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59307"/>
            <a:ext cx="8915400" cy="6277971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и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свободным концом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проволоки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первого лепестка проходим через 8 бисеринок набранных на свободной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проволоке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шестого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лепестка;</a:t>
            </a: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pPr marL="0" indent="0">
              <a:buNone/>
            </a:pPr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вставляем серединку-тычинку, затягиваем проволоку. И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скручиваем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проволоку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под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цветком;</a:t>
            </a: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endParaRPr lang="ru-RU" sz="200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r>
              <a:rPr lang="ru-RU" sz="2000" dirty="0">
                <a:solidFill>
                  <a:srgbClr val="34383D"/>
                </a:solidFill>
                <a:latin typeface="Open Sans"/>
              </a:rPr>
              <a:t>ц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веток готов!</a:t>
            </a: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34383D"/>
              </a:solidFill>
              <a:latin typeface="Open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7" y="259307"/>
            <a:ext cx="2456597" cy="184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6" y="2320118"/>
            <a:ext cx="2365613" cy="1774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96" y="4531056"/>
            <a:ext cx="2347416" cy="1760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557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86603"/>
            <a:ext cx="8915400" cy="5624619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п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овторяем все шаги для оставшихся заготовок. В нашем  случае получается 30 цветочков.</a:t>
            </a:r>
            <a:endParaRPr lang="ru-RU" sz="2000" dirty="0">
              <a:solidFill>
                <a:schemeClr val="tx1"/>
              </a:solidFill>
              <a:latin typeface="Open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6" r="12" b="15487"/>
          <a:stretch/>
        </p:blipFill>
        <p:spPr>
          <a:xfrm>
            <a:off x="1774209" y="1629061"/>
            <a:ext cx="9249457" cy="4664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613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095" y="1729578"/>
            <a:ext cx="8911687" cy="3947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ТВОРЧЕСКИХ УСПЕХОВ!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ПРОДОЛЖЕНИЕ СЛЕДУЕТ…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5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1522</TotalTime>
  <Words>189</Words>
  <Application>Microsoft Office PowerPoint</Application>
  <PresentationFormat>Широкоэкранный</PresentationFormat>
  <Paragraphs>56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Open Sans</vt:lpstr>
      <vt:lpstr>Wingdings</vt:lpstr>
      <vt:lpstr>Wingdings 3</vt:lpstr>
      <vt:lpstr>Легкий дым</vt:lpstr>
      <vt:lpstr>Гиацинт  в технике бисероплетения (3 часть)</vt:lpstr>
      <vt:lpstr>Готовое изделие</vt:lpstr>
      <vt:lpstr>Материалы для работы</vt:lpstr>
      <vt:lpstr>3 этап Сборка цветов из заготовок</vt:lpstr>
      <vt:lpstr>Презентация PowerPoint</vt:lpstr>
      <vt:lpstr>Презентация PowerPoint</vt:lpstr>
      <vt:lpstr>Презентация PowerPoint</vt:lpstr>
      <vt:lpstr>ТВОРЧЕСКИХ УСПЕХОВ!  СПАСИБО ЗА ВНИМАНИЕ!  ПРОДОЛЖЕНИЕ СЛЕДУЕТ…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Гиацинт  в технике бисероплетения</dc:title>
  <dc:creator>Методист</dc:creator>
  <cp:lastModifiedBy>Методист</cp:lastModifiedBy>
  <cp:revision>21</cp:revision>
  <dcterms:created xsi:type="dcterms:W3CDTF">2020-04-21T09:02:28Z</dcterms:created>
  <dcterms:modified xsi:type="dcterms:W3CDTF">2020-04-22T10:36:28Z</dcterms:modified>
</cp:coreProperties>
</file>