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3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4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308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31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485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4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3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4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2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9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3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7768" y="164114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Гиацинт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технике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бисероплетения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часть)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 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99" y="368490"/>
            <a:ext cx="2126155" cy="10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154" y="5231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3" y="834785"/>
            <a:ext cx="4517413" cy="60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8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9894176" cy="1280890"/>
          </a:xfrm>
        </p:spPr>
        <p:txBody>
          <a:bodyPr/>
          <a:lstStyle/>
          <a:p>
            <a:r>
              <a:rPr lang="ru-RU" dirty="0" smtClean="0"/>
              <a:t>Материалы для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630" y="2133600"/>
            <a:ext cx="9552982" cy="377762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розовый (или любой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сиреневый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(или любой другой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жёлтый;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зелёный;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0.3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цветочков;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0.5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листиков;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мулине зелёное или тейп-лента;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екоративный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горшочек;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г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ипс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или алебастр;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smtClean="0">
                <a:solidFill>
                  <a:srgbClr val="34383D"/>
                </a:solidFill>
                <a:latin typeface="Open Sans"/>
              </a:rPr>
              <a:t>екоративные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камни, травка и пр.</a:t>
            </a:r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7" y="3002507"/>
            <a:ext cx="4899096" cy="367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99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460" y="201029"/>
            <a:ext cx="9430152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Создание заготовок для </a:t>
            </a:r>
            <a:r>
              <a:rPr lang="ru-RU" dirty="0" smtClean="0"/>
              <a:t>тычинок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2519" y="1481919"/>
            <a:ext cx="8915400" cy="452650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на проволоку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24 см набираем 1 жёлтую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бисеринку, располагаем ее посередине;</a:t>
            </a: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складываем проволоку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пополам и скручиваем под бисеринкой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проволоку около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1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см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;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набираем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на один из концов проволоки ещё одну жёлтую бисеринку и размещаем её примерно в 2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см от конца предыдущей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скрутки;</a:t>
            </a:r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0" y="1173193"/>
            <a:ext cx="2179238" cy="1634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08" y="2936691"/>
            <a:ext cx="2155950" cy="1616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0" y="4831307"/>
            <a:ext cx="2299426" cy="172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12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4835" y="327545"/>
            <a:ext cx="9089409" cy="6223379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после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чего, придерживая бисеринку, снова скручиваем вместе оба конца проволоки - начиная от бисеринки и заканчивая концом предыдущей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скрутки;</a:t>
            </a: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повторяем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предыдущий шаг с другим концом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проволоки,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д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обавляем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третью бисеринку и серединка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готова;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к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оличество тычинок зависит от того, сколько цветов Вы планируете сделать. В нашем случае их 30;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63" y="513552"/>
            <a:ext cx="2138148" cy="1603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7" y="2625432"/>
            <a:ext cx="2170140" cy="162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7" y="4844954"/>
            <a:ext cx="2274626" cy="1705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38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14677"/>
            <a:ext cx="8911687" cy="767962"/>
          </a:xfrm>
        </p:spPr>
        <p:txBody>
          <a:bodyPr/>
          <a:lstStyle/>
          <a:p>
            <a:pPr algn="ctr"/>
            <a:r>
              <a:rPr lang="ru-RU" dirty="0" smtClean="0"/>
              <a:t>Создание заготовок для листиков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82639"/>
            <a:ext cx="8915400" cy="558193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берем проволоку 0.5,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длинной 14 см как основу и прикручиваем к ней низку (рабочую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проволоку) длиной 40 см;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на основу набираем бисер длинной 10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см;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н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а рабочую проволоку набираем бисер длиной 10,5 см;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26" y="440031"/>
            <a:ext cx="2506784" cy="1880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9" y="2545473"/>
            <a:ext cx="2445297" cy="1833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56" y="4711781"/>
            <a:ext cx="2343010" cy="1757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23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89212" y="313899"/>
            <a:ext cx="8915400" cy="6264322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Open Sans"/>
              </a:rPr>
              <a:t>д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елаем скрутку (французское плетение), далее набираем еще 10,5 см бисеринок;</a:t>
            </a: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Open Sans"/>
              </a:rPr>
              <a:t>т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аким же образом делаем еще полный круг. Бисеринки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должны быть плотно прижаты к оси и концу первой половины дуги, чтобы дуга казалась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единой;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Open Sans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 итоге должно получиться вот так!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29" y="139779"/>
            <a:ext cx="2602319" cy="1951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80" y="2394965"/>
            <a:ext cx="2284015" cy="171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9" y="4546907"/>
            <a:ext cx="2271690" cy="1703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237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6507" y="673290"/>
            <a:ext cx="8915400" cy="377762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делаем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три таких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листика;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917" y="1525138"/>
            <a:ext cx="6701050" cy="502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02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5" y="1729578"/>
            <a:ext cx="8911687" cy="3947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ТВОРЧЕСКИХ УСПЕХОВ!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5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1494</TotalTime>
  <Words>245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Open Sans</vt:lpstr>
      <vt:lpstr>Wingdings</vt:lpstr>
      <vt:lpstr>Wingdings 3</vt:lpstr>
      <vt:lpstr>Легкий дым</vt:lpstr>
      <vt:lpstr>Гиацинт  в технике бисероплетения (2 часть)</vt:lpstr>
      <vt:lpstr>Готовое изделие</vt:lpstr>
      <vt:lpstr>Материалы для работы</vt:lpstr>
      <vt:lpstr>2 этап Создание заготовок для тычинок</vt:lpstr>
      <vt:lpstr>Презентация PowerPoint</vt:lpstr>
      <vt:lpstr>Создание заготовок для листиков</vt:lpstr>
      <vt:lpstr>Презентация PowerPoint</vt:lpstr>
      <vt:lpstr>Презентация PowerPoint</vt:lpstr>
      <vt:lpstr>ТВОРЧЕСКИХ УСПЕХОВ!  СПАСИБО ЗА ВНИМАНИЕ!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Гиацинт  в технике бисероплетения</dc:title>
  <dc:creator>Методист</dc:creator>
  <cp:lastModifiedBy>Методист</cp:lastModifiedBy>
  <cp:revision>16</cp:revision>
  <dcterms:created xsi:type="dcterms:W3CDTF">2020-04-21T09:02:28Z</dcterms:created>
  <dcterms:modified xsi:type="dcterms:W3CDTF">2020-04-22T10:01:53Z</dcterms:modified>
</cp:coreProperties>
</file>