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64" r:id="rId3"/>
    <p:sldId id="256" r:id="rId4"/>
    <p:sldId id="257" r:id="rId5"/>
    <p:sldId id="258" r:id="rId6"/>
    <p:sldId id="259" r:id="rId7"/>
    <p:sldId id="260" r:id="rId8"/>
    <p:sldId id="261" r:id="rId9"/>
    <p:sldId id="262" r:id="rId10"/>
    <p:sldId id="263" r:id="rId11"/>
    <p:sldId id="265"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75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8B45BEA-B6C9-42A2-849A-D788B2CADEAC}" type="datetimeFigureOut">
              <a:rPr lang="ru-RU" smtClean="0"/>
              <a:t>23.04.2020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5C16948-2A59-47D8-8C6B-BE624D166F32}" type="slidenum">
              <a:rPr lang="ru-RU" smtClean="0"/>
              <a:t>‹#›</a:t>
            </a:fld>
            <a:endParaRPr lang="ru-RU"/>
          </a:p>
        </p:txBody>
      </p:sp>
    </p:spTree>
    <p:extLst>
      <p:ext uri="{BB962C8B-B14F-4D97-AF65-F5344CB8AC3E}">
        <p14:creationId xmlns:p14="http://schemas.microsoft.com/office/powerpoint/2010/main" val="2496040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8B45BEA-B6C9-42A2-849A-D788B2CADEAC}" type="datetimeFigureOut">
              <a:rPr lang="ru-RU" smtClean="0"/>
              <a:t>23.04.2020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5C16948-2A59-47D8-8C6B-BE624D166F32}" type="slidenum">
              <a:rPr lang="ru-RU" smtClean="0"/>
              <a:t>‹#›</a:t>
            </a:fld>
            <a:endParaRPr lang="ru-RU"/>
          </a:p>
        </p:txBody>
      </p:sp>
    </p:spTree>
    <p:extLst>
      <p:ext uri="{BB962C8B-B14F-4D97-AF65-F5344CB8AC3E}">
        <p14:creationId xmlns:p14="http://schemas.microsoft.com/office/powerpoint/2010/main" val="2507581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8B45BEA-B6C9-42A2-849A-D788B2CADEAC}" type="datetimeFigureOut">
              <a:rPr lang="ru-RU" smtClean="0"/>
              <a:t>23.04.2020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5C16948-2A59-47D8-8C6B-BE624D166F32}" type="slidenum">
              <a:rPr lang="ru-RU" smtClean="0"/>
              <a:t>‹#›</a:t>
            </a:fld>
            <a:endParaRPr lang="ru-RU"/>
          </a:p>
        </p:txBody>
      </p:sp>
    </p:spTree>
    <p:extLst>
      <p:ext uri="{BB962C8B-B14F-4D97-AF65-F5344CB8AC3E}">
        <p14:creationId xmlns:p14="http://schemas.microsoft.com/office/powerpoint/2010/main" val="4671770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5EAA32C-9873-49F1-B4B3-AC58168AE5C4}" type="slidenum">
              <a:rPr lang="ru-RU" altLang="ru-RU">
                <a:solidFill>
                  <a:srgbClr val="000000"/>
                </a:solidFill>
              </a:rPr>
              <a:pPr>
                <a:defRPr/>
              </a:pPr>
              <a:t>‹#›</a:t>
            </a:fld>
            <a:endParaRPr lang="ru-RU" altLang="ru-RU">
              <a:solidFill>
                <a:srgbClr val="000000"/>
              </a:solidFill>
            </a:endParaRPr>
          </a:p>
        </p:txBody>
      </p:sp>
    </p:spTree>
    <p:extLst>
      <p:ext uri="{BB962C8B-B14F-4D97-AF65-F5344CB8AC3E}">
        <p14:creationId xmlns:p14="http://schemas.microsoft.com/office/powerpoint/2010/main" val="1768245206"/>
      </p:ext>
    </p:extLst>
  </p:cSld>
  <p:clrMapOvr>
    <a:masterClrMapping/>
  </p:clrMapOvr>
  <p:transition>
    <p:cove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FADFF0D-5ABA-4069-984D-F4B29598C5F3}" type="slidenum">
              <a:rPr lang="ru-RU" altLang="ru-RU">
                <a:solidFill>
                  <a:srgbClr val="000000"/>
                </a:solidFill>
              </a:rPr>
              <a:pPr>
                <a:defRPr/>
              </a:pPr>
              <a:t>‹#›</a:t>
            </a:fld>
            <a:endParaRPr lang="ru-RU" altLang="ru-RU">
              <a:solidFill>
                <a:srgbClr val="000000"/>
              </a:solidFill>
            </a:endParaRPr>
          </a:p>
        </p:txBody>
      </p:sp>
    </p:spTree>
    <p:extLst>
      <p:ext uri="{BB962C8B-B14F-4D97-AF65-F5344CB8AC3E}">
        <p14:creationId xmlns:p14="http://schemas.microsoft.com/office/powerpoint/2010/main" val="769050886"/>
      </p:ext>
    </p:extLst>
  </p:cSld>
  <p:clrMapOvr>
    <a:masterClrMapping/>
  </p:clrMapOvr>
  <p:transition>
    <p:cove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0757CC1-3E8B-488C-AE72-403622B417E6}" type="slidenum">
              <a:rPr lang="ru-RU" altLang="ru-RU">
                <a:solidFill>
                  <a:srgbClr val="000000"/>
                </a:solidFill>
              </a:rPr>
              <a:pPr>
                <a:defRPr/>
              </a:pPr>
              <a:t>‹#›</a:t>
            </a:fld>
            <a:endParaRPr lang="ru-RU" altLang="ru-RU">
              <a:solidFill>
                <a:srgbClr val="000000"/>
              </a:solidFill>
            </a:endParaRPr>
          </a:p>
        </p:txBody>
      </p:sp>
    </p:spTree>
    <p:extLst>
      <p:ext uri="{BB962C8B-B14F-4D97-AF65-F5344CB8AC3E}">
        <p14:creationId xmlns:p14="http://schemas.microsoft.com/office/powerpoint/2010/main" val="1981778549"/>
      </p:ext>
    </p:extLst>
  </p:cSld>
  <p:clrMapOvr>
    <a:masterClrMapping/>
  </p:clrMapOvr>
  <p:transition>
    <p:cove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DD3098F-2814-4C26-8D5F-11499505703C}" type="slidenum">
              <a:rPr lang="ru-RU" altLang="ru-RU">
                <a:solidFill>
                  <a:srgbClr val="000000"/>
                </a:solidFill>
              </a:rPr>
              <a:pPr>
                <a:defRPr/>
              </a:pPr>
              <a:t>‹#›</a:t>
            </a:fld>
            <a:endParaRPr lang="ru-RU" altLang="ru-RU">
              <a:solidFill>
                <a:srgbClr val="000000"/>
              </a:solidFill>
            </a:endParaRPr>
          </a:p>
        </p:txBody>
      </p:sp>
    </p:spTree>
    <p:extLst>
      <p:ext uri="{BB962C8B-B14F-4D97-AF65-F5344CB8AC3E}">
        <p14:creationId xmlns:p14="http://schemas.microsoft.com/office/powerpoint/2010/main" val="101562997"/>
      </p:ext>
    </p:extLst>
  </p:cSld>
  <p:clrMapOvr>
    <a:masterClrMapping/>
  </p:clrMapOvr>
  <p:transition>
    <p:cove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CAD674E-03B5-4EA0-82F1-37952EE3F889}" type="slidenum">
              <a:rPr lang="ru-RU" altLang="ru-RU">
                <a:solidFill>
                  <a:srgbClr val="000000"/>
                </a:solidFill>
              </a:rPr>
              <a:pPr>
                <a:defRPr/>
              </a:pPr>
              <a:t>‹#›</a:t>
            </a:fld>
            <a:endParaRPr lang="ru-RU" altLang="ru-RU">
              <a:solidFill>
                <a:srgbClr val="000000"/>
              </a:solidFill>
            </a:endParaRPr>
          </a:p>
        </p:txBody>
      </p:sp>
    </p:spTree>
    <p:extLst>
      <p:ext uri="{BB962C8B-B14F-4D97-AF65-F5344CB8AC3E}">
        <p14:creationId xmlns:p14="http://schemas.microsoft.com/office/powerpoint/2010/main" val="2986133818"/>
      </p:ext>
    </p:extLst>
  </p:cSld>
  <p:clrMapOvr>
    <a:masterClrMapping/>
  </p:clrMapOvr>
  <p:transition>
    <p:cove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35814C0-0E62-4DD8-AB86-789B5B144AA2}" type="slidenum">
              <a:rPr lang="ru-RU" altLang="ru-RU">
                <a:solidFill>
                  <a:srgbClr val="000000"/>
                </a:solidFill>
              </a:rPr>
              <a:pPr>
                <a:defRPr/>
              </a:pPr>
              <a:t>‹#›</a:t>
            </a:fld>
            <a:endParaRPr lang="ru-RU" altLang="ru-RU">
              <a:solidFill>
                <a:srgbClr val="000000"/>
              </a:solidFill>
            </a:endParaRPr>
          </a:p>
        </p:txBody>
      </p:sp>
    </p:spTree>
    <p:extLst>
      <p:ext uri="{BB962C8B-B14F-4D97-AF65-F5344CB8AC3E}">
        <p14:creationId xmlns:p14="http://schemas.microsoft.com/office/powerpoint/2010/main" val="3897072315"/>
      </p:ext>
    </p:extLst>
  </p:cSld>
  <p:clrMapOvr>
    <a:masterClrMapping/>
  </p:clrMapOvr>
  <p:transition>
    <p:cove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EB89889D-1D6A-4143-ADF4-2E2DCB379BFE}" type="slidenum">
              <a:rPr lang="ru-RU" altLang="ru-RU">
                <a:solidFill>
                  <a:srgbClr val="000000"/>
                </a:solidFill>
              </a:rPr>
              <a:pPr>
                <a:defRPr/>
              </a:pPr>
              <a:t>‹#›</a:t>
            </a:fld>
            <a:endParaRPr lang="ru-RU" altLang="ru-RU">
              <a:solidFill>
                <a:srgbClr val="000000"/>
              </a:solidFill>
            </a:endParaRPr>
          </a:p>
        </p:txBody>
      </p:sp>
    </p:spTree>
    <p:extLst>
      <p:ext uri="{BB962C8B-B14F-4D97-AF65-F5344CB8AC3E}">
        <p14:creationId xmlns:p14="http://schemas.microsoft.com/office/powerpoint/2010/main" val="1178102350"/>
      </p:ext>
    </p:extLst>
  </p:cSld>
  <p:clrMapOvr>
    <a:masterClrMapping/>
  </p:clrMapOvr>
  <p:transition>
    <p:cove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E559FFE-9958-4DB2-A9E6-5BBF80ED7433}" type="slidenum">
              <a:rPr lang="ru-RU" altLang="ru-RU">
                <a:solidFill>
                  <a:srgbClr val="000000"/>
                </a:solidFill>
              </a:rPr>
              <a:pPr>
                <a:defRPr/>
              </a:pPr>
              <a:t>‹#›</a:t>
            </a:fld>
            <a:endParaRPr lang="ru-RU" altLang="ru-RU">
              <a:solidFill>
                <a:srgbClr val="000000"/>
              </a:solidFill>
            </a:endParaRPr>
          </a:p>
        </p:txBody>
      </p:sp>
    </p:spTree>
    <p:extLst>
      <p:ext uri="{BB962C8B-B14F-4D97-AF65-F5344CB8AC3E}">
        <p14:creationId xmlns:p14="http://schemas.microsoft.com/office/powerpoint/2010/main" val="3047347117"/>
      </p:ext>
    </p:extLst>
  </p:cSld>
  <p:clrMapOvr>
    <a:masterClrMapping/>
  </p:clrMapOvr>
  <p:transition>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8B45BEA-B6C9-42A2-849A-D788B2CADEAC}" type="datetimeFigureOut">
              <a:rPr lang="ru-RU" smtClean="0"/>
              <a:t>23.04.2020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5C16948-2A59-47D8-8C6B-BE624D166F32}" type="slidenum">
              <a:rPr lang="ru-RU" smtClean="0"/>
              <a:t>‹#›</a:t>
            </a:fld>
            <a:endParaRPr lang="ru-RU"/>
          </a:p>
        </p:txBody>
      </p:sp>
    </p:spTree>
    <p:extLst>
      <p:ext uri="{BB962C8B-B14F-4D97-AF65-F5344CB8AC3E}">
        <p14:creationId xmlns:p14="http://schemas.microsoft.com/office/powerpoint/2010/main" val="30546883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28754D7-2C67-4CE7-A039-30C24352A638}" type="slidenum">
              <a:rPr lang="ru-RU" altLang="ru-RU">
                <a:solidFill>
                  <a:srgbClr val="000000"/>
                </a:solidFill>
              </a:rPr>
              <a:pPr>
                <a:defRPr/>
              </a:pPr>
              <a:t>‹#›</a:t>
            </a:fld>
            <a:endParaRPr lang="ru-RU" altLang="ru-RU">
              <a:solidFill>
                <a:srgbClr val="000000"/>
              </a:solidFill>
            </a:endParaRPr>
          </a:p>
        </p:txBody>
      </p:sp>
    </p:spTree>
    <p:extLst>
      <p:ext uri="{BB962C8B-B14F-4D97-AF65-F5344CB8AC3E}">
        <p14:creationId xmlns:p14="http://schemas.microsoft.com/office/powerpoint/2010/main" val="150087087"/>
      </p:ext>
    </p:extLst>
  </p:cSld>
  <p:clrMapOvr>
    <a:masterClrMapping/>
  </p:clrMapOvr>
  <p:transition>
    <p:cove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C7991C9-2C55-4942-8946-507F405106BD}" type="slidenum">
              <a:rPr lang="ru-RU" altLang="ru-RU">
                <a:solidFill>
                  <a:srgbClr val="000000"/>
                </a:solidFill>
              </a:rPr>
              <a:pPr>
                <a:defRPr/>
              </a:pPr>
              <a:t>‹#›</a:t>
            </a:fld>
            <a:endParaRPr lang="ru-RU" altLang="ru-RU">
              <a:solidFill>
                <a:srgbClr val="000000"/>
              </a:solidFill>
            </a:endParaRPr>
          </a:p>
        </p:txBody>
      </p:sp>
    </p:spTree>
    <p:extLst>
      <p:ext uri="{BB962C8B-B14F-4D97-AF65-F5344CB8AC3E}">
        <p14:creationId xmlns:p14="http://schemas.microsoft.com/office/powerpoint/2010/main" val="1741867226"/>
      </p:ext>
    </p:extLst>
  </p:cSld>
  <p:clrMapOvr>
    <a:masterClrMapping/>
  </p:clrMapOvr>
  <p:transition>
    <p:cove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5A89998-ADFA-43F3-A560-98D37262832F}" type="slidenum">
              <a:rPr lang="ru-RU" altLang="ru-RU">
                <a:solidFill>
                  <a:srgbClr val="000000"/>
                </a:solidFill>
              </a:rPr>
              <a:pPr>
                <a:defRPr/>
              </a:pPr>
              <a:t>‹#›</a:t>
            </a:fld>
            <a:endParaRPr lang="ru-RU" altLang="ru-RU">
              <a:solidFill>
                <a:srgbClr val="000000"/>
              </a:solidFill>
            </a:endParaRPr>
          </a:p>
        </p:txBody>
      </p:sp>
    </p:spTree>
    <p:extLst>
      <p:ext uri="{BB962C8B-B14F-4D97-AF65-F5344CB8AC3E}">
        <p14:creationId xmlns:p14="http://schemas.microsoft.com/office/powerpoint/2010/main" val="2786893441"/>
      </p:ext>
    </p:extLst>
  </p:cSld>
  <p:clrMapOvr>
    <a:masterClrMapping/>
  </p:clrMapOvr>
  <p:transition>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8B45BEA-B6C9-42A2-849A-D788B2CADEAC}" type="datetimeFigureOut">
              <a:rPr lang="ru-RU" smtClean="0"/>
              <a:t>23.04.2020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5C16948-2A59-47D8-8C6B-BE624D166F32}" type="slidenum">
              <a:rPr lang="ru-RU" smtClean="0"/>
              <a:t>‹#›</a:t>
            </a:fld>
            <a:endParaRPr lang="ru-RU"/>
          </a:p>
        </p:txBody>
      </p:sp>
    </p:spTree>
    <p:extLst>
      <p:ext uri="{BB962C8B-B14F-4D97-AF65-F5344CB8AC3E}">
        <p14:creationId xmlns:p14="http://schemas.microsoft.com/office/powerpoint/2010/main" val="3979124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8B45BEA-B6C9-42A2-849A-D788B2CADEAC}" type="datetimeFigureOut">
              <a:rPr lang="ru-RU" smtClean="0"/>
              <a:t>23.04.2020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5C16948-2A59-47D8-8C6B-BE624D166F32}" type="slidenum">
              <a:rPr lang="ru-RU" smtClean="0"/>
              <a:t>‹#›</a:t>
            </a:fld>
            <a:endParaRPr lang="ru-RU"/>
          </a:p>
        </p:txBody>
      </p:sp>
    </p:spTree>
    <p:extLst>
      <p:ext uri="{BB962C8B-B14F-4D97-AF65-F5344CB8AC3E}">
        <p14:creationId xmlns:p14="http://schemas.microsoft.com/office/powerpoint/2010/main" val="1854684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8B45BEA-B6C9-42A2-849A-D788B2CADEAC}" type="datetimeFigureOut">
              <a:rPr lang="ru-RU" smtClean="0"/>
              <a:t>23.04.2020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5C16948-2A59-47D8-8C6B-BE624D166F32}" type="slidenum">
              <a:rPr lang="ru-RU" smtClean="0"/>
              <a:t>‹#›</a:t>
            </a:fld>
            <a:endParaRPr lang="ru-RU"/>
          </a:p>
        </p:txBody>
      </p:sp>
    </p:spTree>
    <p:extLst>
      <p:ext uri="{BB962C8B-B14F-4D97-AF65-F5344CB8AC3E}">
        <p14:creationId xmlns:p14="http://schemas.microsoft.com/office/powerpoint/2010/main" val="3740554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8B45BEA-B6C9-42A2-849A-D788B2CADEAC}" type="datetimeFigureOut">
              <a:rPr lang="ru-RU" smtClean="0"/>
              <a:t>23.04.2020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5C16948-2A59-47D8-8C6B-BE624D166F32}" type="slidenum">
              <a:rPr lang="ru-RU" smtClean="0"/>
              <a:t>‹#›</a:t>
            </a:fld>
            <a:endParaRPr lang="ru-RU"/>
          </a:p>
        </p:txBody>
      </p:sp>
    </p:spTree>
    <p:extLst>
      <p:ext uri="{BB962C8B-B14F-4D97-AF65-F5344CB8AC3E}">
        <p14:creationId xmlns:p14="http://schemas.microsoft.com/office/powerpoint/2010/main" val="4254678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8B45BEA-B6C9-42A2-849A-D788B2CADEAC}" type="datetimeFigureOut">
              <a:rPr lang="ru-RU" smtClean="0"/>
              <a:t>23.04.2020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5C16948-2A59-47D8-8C6B-BE624D166F32}" type="slidenum">
              <a:rPr lang="ru-RU" smtClean="0"/>
              <a:t>‹#›</a:t>
            </a:fld>
            <a:endParaRPr lang="ru-RU"/>
          </a:p>
        </p:txBody>
      </p:sp>
    </p:spTree>
    <p:extLst>
      <p:ext uri="{BB962C8B-B14F-4D97-AF65-F5344CB8AC3E}">
        <p14:creationId xmlns:p14="http://schemas.microsoft.com/office/powerpoint/2010/main" val="23625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8B45BEA-B6C9-42A2-849A-D788B2CADEAC}" type="datetimeFigureOut">
              <a:rPr lang="ru-RU" smtClean="0"/>
              <a:t>23.04.2020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5C16948-2A59-47D8-8C6B-BE624D166F32}" type="slidenum">
              <a:rPr lang="ru-RU" smtClean="0"/>
              <a:t>‹#›</a:t>
            </a:fld>
            <a:endParaRPr lang="ru-RU"/>
          </a:p>
        </p:txBody>
      </p:sp>
    </p:spTree>
    <p:extLst>
      <p:ext uri="{BB962C8B-B14F-4D97-AF65-F5344CB8AC3E}">
        <p14:creationId xmlns:p14="http://schemas.microsoft.com/office/powerpoint/2010/main" val="3137770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8B45BEA-B6C9-42A2-849A-D788B2CADEAC}" type="datetimeFigureOut">
              <a:rPr lang="ru-RU" smtClean="0"/>
              <a:t>23.04.2020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5C16948-2A59-47D8-8C6B-BE624D166F32}" type="slidenum">
              <a:rPr lang="ru-RU" smtClean="0"/>
              <a:t>‹#›</a:t>
            </a:fld>
            <a:endParaRPr lang="ru-RU"/>
          </a:p>
        </p:txBody>
      </p:sp>
    </p:spTree>
    <p:extLst>
      <p:ext uri="{BB962C8B-B14F-4D97-AF65-F5344CB8AC3E}">
        <p14:creationId xmlns:p14="http://schemas.microsoft.com/office/powerpoint/2010/main" val="1654319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B45BEA-B6C9-42A2-849A-D788B2CADEAC}" type="datetimeFigureOut">
              <a:rPr lang="ru-RU" smtClean="0"/>
              <a:t>23.04.2020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C16948-2A59-47D8-8C6B-BE624D166F32}" type="slidenum">
              <a:rPr lang="ru-RU" smtClean="0"/>
              <a:t>‹#›</a:t>
            </a:fld>
            <a:endParaRPr lang="ru-RU"/>
          </a:p>
        </p:txBody>
      </p:sp>
    </p:spTree>
    <p:extLst>
      <p:ext uri="{BB962C8B-B14F-4D97-AF65-F5344CB8AC3E}">
        <p14:creationId xmlns:p14="http://schemas.microsoft.com/office/powerpoint/2010/main" val="35755258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fontAlgn="base">
              <a:spcBef>
                <a:spcPct val="0"/>
              </a:spcBef>
              <a:spcAft>
                <a:spcPct val="0"/>
              </a:spcAft>
              <a:defRPr/>
            </a:pPr>
            <a:endParaRPr lang="ru-RU">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fontAlgn="base">
              <a:spcBef>
                <a:spcPct val="0"/>
              </a:spcBef>
              <a:spcAft>
                <a:spcPct val="0"/>
              </a:spcAft>
              <a:defRPr/>
            </a:pPr>
            <a:endParaRPr lang="ru-RU">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fontAlgn="base">
              <a:spcBef>
                <a:spcPct val="0"/>
              </a:spcBef>
              <a:spcAft>
                <a:spcPct val="0"/>
              </a:spcAft>
              <a:defRPr/>
            </a:pPr>
            <a:fld id="{6074FAA3-85FB-4B27-9FDF-66A49CD50FD0}" type="slidenum">
              <a:rPr lang="ru-RU" altLang="ru-RU">
                <a:solidFill>
                  <a:srgbClr val="000000"/>
                </a:solidFill>
              </a:rPr>
              <a:pPr fontAlgn="base">
                <a:spcBef>
                  <a:spcPct val="0"/>
                </a:spcBef>
                <a:spcAft>
                  <a:spcPct val="0"/>
                </a:spcAft>
                <a:defRPr/>
              </a:pPr>
              <a:t>‹#›</a:t>
            </a:fld>
            <a:endParaRPr lang="ru-RU" altLang="ru-RU">
              <a:solidFill>
                <a:srgbClr val="000000"/>
              </a:solidFill>
            </a:endParaRPr>
          </a:p>
        </p:txBody>
      </p:sp>
    </p:spTree>
    <p:extLst>
      <p:ext uri="{BB962C8B-B14F-4D97-AF65-F5344CB8AC3E}">
        <p14:creationId xmlns:p14="http://schemas.microsoft.com/office/powerpoint/2010/main" val="21265054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cover/>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hyperlink" Target="http://www.tvorchistvo.ru/wp-content/uploads/2013/09/222.jpg" TargetMode="External"/><Relationship Id="rId2" Type="http://schemas.openxmlformats.org/officeDocument/2006/relationships/slide" Target="slide2.xml"/><Relationship Id="rId1" Type="http://schemas.openxmlformats.org/officeDocument/2006/relationships/slideLayout" Target="../slideLayouts/slideLayout17.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tvorchistvo.ru/wp-content/uploads/2013/09/33.jpg" TargetMode="Externa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507334" y="908150"/>
            <a:ext cx="5976664" cy="1323439"/>
          </a:xfrm>
          <a:prstGeom prst="rect">
            <a:avLst/>
          </a:prstGeom>
          <a:noFill/>
        </p:spPr>
        <p:txBody>
          <a:bodyPr wrap="square" rtlCol="0">
            <a:spAutoFit/>
          </a:bodyPr>
          <a:lstStyle/>
          <a:p>
            <a:pPr algn="ctr"/>
            <a:r>
              <a:rPr lang="ru-RU" sz="4000" dirty="0" smtClean="0"/>
              <a:t>Назначение и виды орнамента (Часть 3)</a:t>
            </a:r>
            <a:endParaRPr lang="ru-RU" sz="4000" dirty="0"/>
          </a:p>
        </p:txBody>
      </p:sp>
      <p:sp>
        <p:nvSpPr>
          <p:cNvPr id="6" name="TextBox 5"/>
          <p:cNvSpPr txBox="1"/>
          <p:nvPr/>
        </p:nvSpPr>
        <p:spPr>
          <a:xfrm>
            <a:off x="1545047" y="3315270"/>
            <a:ext cx="9901238" cy="2246769"/>
          </a:xfrm>
          <a:prstGeom prst="rect">
            <a:avLst/>
          </a:prstGeom>
          <a:noFill/>
        </p:spPr>
        <p:txBody>
          <a:bodyPr wrap="square" rtlCol="0">
            <a:spAutoFit/>
          </a:bodyPr>
          <a:lstStyle/>
          <a:p>
            <a:pPr algn="ctr"/>
            <a:r>
              <a:rPr lang="ru-RU" altLang="ru-RU" sz="4000" dirty="0" smtClean="0"/>
              <a:t>Котелевец О.А., ПДО,</a:t>
            </a:r>
            <a:br>
              <a:rPr lang="ru-RU" altLang="ru-RU" sz="4000" dirty="0" smtClean="0"/>
            </a:br>
            <a:r>
              <a:rPr lang="ru-RU" altLang="ru-RU" sz="4000" dirty="0" smtClean="0"/>
              <a:t>ТО </a:t>
            </a:r>
            <a:r>
              <a:rPr lang="ru-RU" altLang="ru-RU" sz="4000" dirty="0" smtClean="0"/>
              <a:t>«Узор»,</a:t>
            </a:r>
            <a:r>
              <a:rPr lang="ru-RU" altLang="ru-RU" sz="4000" dirty="0" smtClean="0"/>
              <a:t/>
            </a:r>
            <a:br>
              <a:rPr lang="ru-RU" altLang="ru-RU" sz="4000" dirty="0" smtClean="0"/>
            </a:br>
            <a:r>
              <a:rPr lang="ru-RU" altLang="ru-RU" sz="4000" dirty="0" smtClean="0"/>
              <a:t>МБОУ ДО ЦТ «Мастер</a:t>
            </a:r>
            <a:r>
              <a:rPr lang="ru-RU" altLang="ru-RU" sz="6000" dirty="0" smtClean="0"/>
              <a:t>»</a:t>
            </a:r>
            <a:endParaRPr lang="ru-RU" sz="4000" dirty="0"/>
          </a:p>
        </p:txBody>
      </p:sp>
    </p:spTree>
    <p:extLst>
      <p:ext uri="{BB962C8B-B14F-4D97-AF65-F5344CB8AC3E}">
        <p14:creationId xmlns:p14="http://schemas.microsoft.com/office/powerpoint/2010/main" val="4117934462"/>
      </p:ext>
    </p:extLst>
  </p:cSld>
  <p:clrMapOvr>
    <a:masterClrMapping/>
  </p:clrMapOvr>
  <p:transition>
    <p:cov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875" y="2528888"/>
            <a:ext cx="6057900" cy="707886"/>
          </a:xfrm>
          <a:prstGeom prst="rect">
            <a:avLst/>
          </a:prstGeom>
          <a:noFill/>
        </p:spPr>
        <p:txBody>
          <a:bodyPr wrap="square" rtlCol="0">
            <a:spAutoFit/>
          </a:bodyPr>
          <a:lstStyle/>
          <a:p>
            <a:pPr algn="ctr"/>
            <a:r>
              <a:rPr lang="ru-RU" sz="4000" dirty="0" smtClean="0"/>
              <a:t>Спасибо за внимание</a:t>
            </a:r>
            <a:endParaRPr lang="ru-RU" sz="4000" dirty="0"/>
          </a:p>
        </p:txBody>
      </p:sp>
    </p:spTree>
    <p:extLst>
      <p:ext uri="{BB962C8B-B14F-4D97-AF65-F5344CB8AC3E}">
        <p14:creationId xmlns:p14="http://schemas.microsoft.com/office/powerpoint/2010/main" val="3626289870"/>
      </p:ext>
    </p:extLst>
  </p:cSld>
  <p:clrMapOvr>
    <a:masterClrMapping/>
  </p:clrMapOvr>
  <p:transition>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1"/>
          <p:cNvSpPr>
            <a:spLocks noGrp="1"/>
          </p:cNvSpPr>
          <p:nvPr>
            <p:ph type="title"/>
          </p:nvPr>
        </p:nvSpPr>
        <p:spPr>
          <a:xfrm>
            <a:off x="2566988" y="404814"/>
            <a:ext cx="7777162" cy="1012825"/>
          </a:xfrm>
        </p:spPr>
        <p:txBody>
          <a:bodyPr/>
          <a:lstStyle/>
          <a:p>
            <a:r>
              <a:rPr lang="ru-RU" altLang="ru-RU" sz="5400" b="1" i="1" u="sng">
                <a:latin typeface="Book Antiqua" panose="02040602050305030304" pitchFamily="18" charset="0"/>
                <a:hlinkClick r:id="rId2" action="ppaction://hlinksldjump"/>
              </a:rPr>
              <a:t>Предметный</a:t>
            </a:r>
            <a:endParaRPr lang="ru-RU" altLang="ru-RU" sz="5400" b="1" i="1" u="sng">
              <a:latin typeface="Book Antiqua" panose="02040602050305030304" pitchFamily="18" charset="0"/>
            </a:endParaRPr>
          </a:p>
        </p:txBody>
      </p:sp>
      <p:pic>
        <p:nvPicPr>
          <p:cNvPr id="3" name="Рисунок 2" descr="222">
            <a:hlinkClick r:id="rId3"/>
          </p:cNvPr>
          <p:cNvPicPr/>
          <p:nvPr/>
        </p:nvPicPr>
        <p:blipFill>
          <a:blip r:embed="rId4"/>
          <a:srcRect/>
          <a:stretch>
            <a:fillRect/>
          </a:stretch>
        </p:blipFill>
        <p:spPr bwMode="auto">
          <a:xfrm>
            <a:off x="2711450" y="2492376"/>
            <a:ext cx="7488238" cy="2016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71159417"/>
      </p:ext>
    </p:extLst>
  </p:cSld>
  <p:clrMapOvr>
    <a:masterClrMapping/>
  </p:clrMapOvr>
  <p:transition>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Заголовок 1"/>
          <p:cNvSpPr>
            <a:spLocks noGrp="1"/>
          </p:cNvSpPr>
          <p:nvPr>
            <p:ph type="title"/>
          </p:nvPr>
        </p:nvSpPr>
        <p:spPr>
          <a:xfrm>
            <a:off x="2566988" y="404814"/>
            <a:ext cx="7777162" cy="1012825"/>
          </a:xfrm>
        </p:spPr>
        <p:txBody>
          <a:bodyPr/>
          <a:lstStyle/>
          <a:p>
            <a:r>
              <a:rPr lang="ru-RU" altLang="ru-RU" sz="5400" b="1" i="1" u="sng">
                <a:latin typeface="Book Antiqua" panose="02040602050305030304" pitchFamily="18" charset="0"/>
              </a:rPr>
              <a:t>Антропоморфный</a:t>
            </a:r>
          </a:p>
        </p:txBody>
      </p:sp>
      <p:pic>
        <p:nvPicPr>
          <p:cNvPr id="3" name="Рисунок 2" descr="33">
            <a:hlinkClick r:id="rId2"/>
          </p:cNvPr>
          <p:cNvPicPr/>
          <p:nvPr/>
        </p:nvPicPr>
        <p:blipFill>
          <a:blip r:embed="rId3"/>
          <a:srcRect/>
          <a:stretch>
            <a:fillRect/>
          </a:stretch>
        </p:blipFill>
        <p:spPr bwMode="auto">
          <a:xfrm>
            <a:off x="4008439" y="1484314"/>
            <a:ext cx="4751387" cy="48974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01675257"/>
      </p:ext>
    </p:extLst>
  </p:cSld>
  <p:clrMapOvr>
    <a:masterClrMapping/>
  </p:clrMapOvr>
  <p:transition>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Заголовок 1"/>
          <p:cNvSpPr>
            <a:spLocks noGrp="1"/>
          </p:cNvSpPr>
          <p:nvPr>
            <p:ph type="title"/>
          </p:nvPr>
        </p:nvSpPr>
        <p:spPr>
          <a:xfrm>
            <a:off x="5664201" y="1268414"/>
            <a:ext cx="4608513" cy="1012825"/>
          </a:xfrm>
        </p:spPr>
        <p:txBody>
          <a:bodyPr/>
          <a:lstStyle/>
          <a:p>
            <a:r>
              <a:rPr lang="ru-RU" altLang="ru-RU" sz="3600" b="1" i="1" u="sng">
                <a:latin typeface="Book Antiqua" panose="02040602050305030304" pitchFamily="18" charset="0"/>
              </a:rPr>
              <a:t>Австралийский орнамент</a:t>
            </a:r>
            <a:r>
              <a:rPr lang="ru-RU" altLang="ru-RU" sz="3600">
                <a:latin typeface="Book Antiqua" panose="02040602050305030304" pitchFamily="18" charset="0"/>
              </a:rPr>
              <a:t> </a:t>
            </a:r>
          </a:p>
        </p:txBody>
      </p:sp>
      <p:pic>
        <p:nvPicPr>
          <p:cNvPr id="75778" name="Picture 2" descr="Бесшовные модели фона и австралийские Векторный клипарт CLIPARTO"/>
          <p:cNvPicPr>
            <a:picLocks noChangeAspect="1" noChangeArrowheads="1"/>
          </p:cNvPicPr>
          <p:nvPr/>
        </p:nvPicPr>
        <p:blipFill>
          <a:blip r:embed="rId2"/>
          <a:srcRect/>
          <a:stretch>
            <a:fillRect/>
          </a:stretch>
        </p:blipFill>
        <p:spPr bwMode="auto">
          <a:xfrm>
            <a:off x="2711450" y="549276"/>
            <a:ext cx="3168650" cy="31670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5780" name="Picture 4" descr="Наши декады. Арабский мир 21-30 ноября"/>
          <p:cNvPicPr>
            <a:picLocks noChangeAspect="1" noChangeArrowheads="1"/>
          </p:cNvPicPr>
          <p:nvPr/>
        </p:nvPicPr>
        <p:blipFill>
          <a:blip r:embed="rId3"/>
          <a:srcRect/>
          <a:stretch>
            <a:fillRect/>
          </a:stretch>
        </p:blipFill>
        <p:spPr bwMode="auto">
          <a:xfrm>
            <a:off x="5519739" y="3933826"/>
            <a:ext cx="4725987" cy="24685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Заголовок 1"/>
          <p:cNvSpPr txBox="1">
            <a:spLocks/>
          </p:cNvSpPr>
          <p:nvPr/>
        </p:nvSpPr>
        <p:spPr bwMode="auto">
          <a:xfrm>
            <a:off x="2063751" y="4724401"/>
            <a:ext cx="3960813" cy="1014413"/>
          </a:xfrm>
          <a:prstGeom prst="rect">
            <a:avLst/>
          </a:prstGeom>
          <a:noFill/>
          <a:ln w="9525">
            <a:noFill/>
            <a:miter lim="800000"/>
            <a:headEnd/>
            <a:tailEnd/>
          </a:ln>
        </p:spPr>
        <p:txBody>
          <a:bodyPr anchor="ctr"/>
          <a:lstStyle/>
          <a:p>
            <a:pPr algn="ctr" eaLnBrk="0" fontAlgn="base" hangingPunct="0">
              <a:spcBef>
                <a:spcPct val="0"/>
              </a:spcBef>
              <a:spcAft>
                <a:spcPct val="0"/>
              </a:spcAft>
              <a:defRPr/>
            </a:pPr>
            <a:r>
              <a:rPr lang="ru-RU" sz="3600" b="1" i="1" u="sng" kern="0" dirty="0">
                <a:solidFill>
                  <a:srgbClr val="000000"/>
                </a:solidFill>
                <a:latin typeface="Book Antiqua" pitchFamily="18" charset="0"/>
              </a:rPr>
              <a:t>Арабский орнамент</a:t>
            </a:r>
            <a:r>
              <a:rPr lang="ru-RU" sz="3600" kern="0" dirty="0">
                <a:solidFill>
                  <a:srgbClr val="000000"/>
                </a:solidFill>
              </a:rPr>
              <a:t> </a:t>
            </a:r>
          </a:p>
        </p:txBody>
      </p:sp>
    </p:spTree>
    <p:extLst>
      <p:ext uri="{BB962C8B-B14F-4D97-AF65-F5344CB8AC3E}">
        <p14:creationId xmlns:p14="http://schemas.microsoft.com/office/powerpoint/2010/main" val="3424490887"/>
      </p:ext>
    </p:extLst>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75778"/>
                                        </p:tgtEl>
                                        <p:attrNameLst>
                                          <p:attrName>style.visibility</p:attrName>
                                        </p:attrNameLst>
                                      </p:cBhvr>
                                      <p:to>
                                        <p:strVal val="visible"/>
                                      </p:to>
                                    </p:set>
                                    <p:animEffect transition="in" filter="checkerboard(across)">
                                      <p:cBhvr>
                                        <p:cTn id="7" dur="500"/>
                                        <p:tgtEl>
                                          <p:spTgt spid="757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6626"/>
                                        </p:tgtEl>
                                        <p:attrNameLst>
                                          <p:attrName>style.visibility</p:attrName>
                                        </p:attrNameLst>
                                      </p:cBhvr>
                                      <p:to>
                                        <p:strVal val="visible"/>
                                      </p:to>
                                    </p:set>
                                    <p:animEffect transition="in" filter="checkerboard(across)">
                                      <p:cBhvr>
                                        <p:cTn id="12" dur="500"/>
                                        <p:tgtEl>
                                          <p:spTgt spid="2662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nodeType="clickEffect">
                                  <p:stCondLst>
                                    <p:cond delay="0"/>
                                  </p:stCondLst>
                                  <p:childTnLst>
                                    <p:set>
                                      <p:cBhvr>
                                        <p:cTn id="16" dur="1" fill="hold">
                                          <p:stCondLst>
                                            <p:cond delay="0"/>
                                          </p:stCondLst>
                                        </p:cTn>
                                        <p:tgtEl>
                                          <p:spTgt spid="75780"/>
                                        </p:tgtEl>
                                        <p:attrNameLst>
                                          <p:attrName>style.visibility</p:attrName>
                                        </p:attrNameLst>
                                      </p:cBhvr>
                                      <p:to>
                                        <p:strVal val="visible"/>
                                      </p:to>
                                    </p:set>
                                    <p:animEffect transition="in" filter="circle(in)">
                                      <p:cBhvr>
                                        <p:cTn id="17" dur="2000"/>
                                        <p:tgtEl>
                                          <p:spTgt spid="7578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1"/>
          <p:cNvSpPr>
            <a:spLocks noGrp="1"/>
          </p:cNvSpPr>
          <p:nvPr>
            <p:ph type="title"/>
          </p:nvPr>
        </p:nvSpPr>
        <p:spPr>
          <a:xfrm>
            <a:off x="2711451" y="3573464"/>
            <a:ext cx="4321175" cy="1012825"/>
          </a:xfrm>
        </p:spPr>
        <p:txBody>
          <a:bodyPr/>
          <a:lstStyle/>
          <a:p>
            <a:r>
              <a:rPr lang="ru-RU" altLang="ru-RU" sz="3600" b="1" i="1" u="sng">
                <a:latin typeface="Book Antiqua" panose="02040602050305030304" pitchFamily="18" charset="0"/>
              </a:rPr>
              <a:t>Древнегреческий орнамент</a:t>
            </a:r>
            <a:r>
              <a:rPr lang="ru-RU" altLang="ru-RU" sz="3600"/>
              <a:t> </a:t>
            </a:r>
          </a:p>
        </p:txBody>
      </p:sp>
      <p:sp>
        <p:nvSpPr>
          <p:cNvPr id="5" name="Заголовок 1"/>
          <p:cNvSpPr txBox="1">
            <a:spLocks/>
          </p:cNvSpPr>
          <p:nvPr/>
        </p:nvSpPr>
        <p:spPr bwMode="auto">
          <a:xfrm>
            <a:off x="6707188" y="981076"/>
            <a:ext cx="3960812" cy="1012825"/>
          </a:xfrm>
          <a:prstGeom prst="rect">
            <a:avLst/>
          </a:prstGeom>
          <a:noFill/>
          <a:ln w="9525">
            <a:noFill/>
            <a:miter lim="800000"/>
            <a:headEnd/>
            <a:tailEnd/>
          </a:ln>
        </p:spPr>
        <p:txBody>
          <a:bodyPr anchor="ctr"/>
          <a:lstStyle/>
          <a:p>
            <a:pPr algn="ctr" eaLnBrk="0" fontAlgn="base" hangingPunct="0">
              <a:spcBef>
                <a:spcPct val="0"/>
              </a:spcBef>
              <a:spcAft>
                <a:spcPct val="0"/>
              </a:spcAft>
              <a:defRPr/>
            </a:pPr>
            <a:r>
              <a:rPr lang="ru-RU" sz="3600" b="1" i="1" u="sng" dirty="0">
                <a:solidFill>
                  <a:srgbClr val="000000"/>
                </a:solidFill>
                <a:latin typeface="Book Antiqua" pitchFamily="18" charset="0"/>
              </a:rPr>
              <a:t>Индейский орнамент</a:t>
            </a:r>
            <a:r>
              <a:rPr lang="ru-RU" sz="3600" dirty="0">
                <a:solidFill>
                  <a:srgbClr val="000000"/>
                </a:solidFill>
                <a:latin typeface="Book Antiqua" pitchFamily="18" charset="0"/>
              </a:rPr>
              <a:t> </a:t>
            </a:r>
            <a:r>
              <a:rPr lang="ru-RU" sz="3600" kern="0" dirty="0">
                <a:solidFill>
                  <a:srgbClr val="000000"/>
                </a:solidFill>
              </a:rPr>
              <a:t> </a:t>
            </a:r>
          </a:p>
        </p:txBody>
      </p:sp>
      <p:pic>
        <p:nvPicPr>
          <p:cNvPr id="78850" name="Picture 2" descr="контуры,орнаменты,трафареты Записи в рубрике контуры,орнаменты,трафареты Дневник Zoja0208 : LiveInternet - Российский Сервис Онл"/>
          <p:cNvPicPr>
            <a:picLocks noChangeAspect="1" noChangeArrowheads="1"/>
          </p:cNvPicPr>
          <p:nvPr/>
        </p:nvPicPr>
        <p:blipFill>
          <a:blip r:embed="rId2"/>
          <a:srcRect/>
          <a:stretch>
            <a:fillRect/>
          </a:stretch>
        </p:blipFill>
        <p:spPr bwMode="auto">
          <a:xfrm>
            <a:off x="2711450" y="549275"/>
            <a:ext cx="3867150" cy="23749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8852" name="Picture 4" descr="Украинский орнамент"/>
          <p:cNvPicPr>
            <a:picLocks noChangeAspect="1" noChangeArrowheads="1"/>
          </p:cNvPicPr>
          <p:nvPr/>
        </p:nvPicPr>
        <p:blipFill>
          <a:blip r:embed="rId3"/>
          <a:srcRect/>
          <a:stretch>
            <a:fillRect/>
          </a:stretch>
        </p:blipFill>
        <p:spPr bwMode="auto">
          <a:xfrm>
            <a:off x="7319964" y="2420938"/>
            <a:ext cx="2643187" cy="38973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38575266"/>
      </p:ext>
    </p:extLst>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78850"/>
                                        </p:tgtEl>
                                        <p:attrNameLst>
                                          <p:attrName>style.visibility</p:attrName>
                                        </p:attrNameLst>
                                      </p:cBhvr>
                                      <p:to>
                                        <p:strVal val="visible"/>
                                      </p:to>
                                    </p:set>
                                    <p:animEffect transition="in" filter="wedge">
                                      <p:cBhvr>
                                        <p:cTn id="7" dur="2000"/>
                                        <p:tgtEl>
                                          <p:spTgt spid="788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edge">
                                      <p:cBhvr>
                                        <p:cTn id="12" dur="20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3" presetClass="entr" presetSubtype="16" fill="hold" nodeType="clickEffect">
                                  <p:stCondLst>
                                    <p:cond delay="0"/>
                                  </p:stCondLst>
                                  <p:childTnLst>
                                    <p:set>
                                      <p:cBhvr>
                                        <p:cTn id="16" dur="1" fill="hold">
                                          <p:stCondLst>
                                            <p:cond delay="0"/>
                                          </p:stCondLst>
                                        </p:cTn>
                                        <p:tgtEl>
                                          <p:spTgt spid="78852"/>
                                        </p:tgtEl>
                                        <p:attrNameLst>
                                          <p:attrName>style.visibility</p:attrName>
                                        </p:attrNameLst>
                                      </p:cBhvr>
                                      <p:to>
                                        <p:strVal val="visible"/>
                                      </p:to>
                                    </p:set>
                                    <p:animEffect transition="in" filter="plus(in)">
                                      <p:cBhvr>
                                        <p:cTn id="17" dur="2000"/>
                                        <p:tgtEl>
                                          <p:spTgt spid="7885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3" presetClass="entr" presetSubtype="16" fill="hold" grpId="0" nodeType="clickEffect">
                                  <p:stCondLst>
                                    <p:cond delay="0"/>
                                  </p:stCondLst>
                                  <p:childTnLst>
                                    <p:set>
                                      <p:cBhvr>
                                        <p:cTn id="21" dur="1" fill="hold">
                                          <p:stCondLst>
                                            <p:cond delay="0"/>
                                          </p:stCondLst>
                                        </p:cTn>
                                        <p:tgtEl>
                                          <p:spTgt spid="27650"/>
                                        </p:tgtEl>
                                        <p:attrNameLst>
                                          <p:attrName>style.visibility</p:attrName>
                                        </p:attrNameLst>
                                      </p:cBhvr>
                                      <p:to>
                                        <p:strVal val="visible"/>
                                      </p:to>
                                    </p:set>
                                    <p:animEffect transition="in" filter="plus(in)">
                                      <p:cBhvr>
                                        <p:cTn id="22" dur="2000"/>
                                        <p:tgtEl>
                                          <p:spTgt spid="27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1"/>
          <p:cNvSpPr>
            <a:spLocks noGrp="1"/>
          </p:cNvSpPr>
          <p:nvPr>
            <p:ph type="title"/>
          </p:nvPr>
        </p:nvSpPr>
        <p:spPr>
          <a:xfrm>
            <a:off x="6456364" y="3429001"/>
            <a:ext cx="3851275" cy="1012825"/>
          </a:xfrm>
        </p:spPr>
        <p:txBody>
          <a:bodyPr/>
          <a:lstStyle/>
          <a:p>
            <a:r>
              <a:rPr lang="ru-RU" altLang="ru-RU" sz="3600" b="1" i="1" u="sng">
                <a:latin typeface="Book Antiqua" panose="02040602050305030304" pitchFamily="18" charset="0"/>
              </a:rPr>
              <a:t>Кельтский орнамент</a:t>
            </a:r>
            <a:r>
              <a:rPr lang="ru-RU" altLang="ru-RU" sz="3600"/>
              <a:t>   </a:t>
            </a:r>
          </a:p>
        </p:txBody>
      </p:sp>
      <p:sp>
        <p:nvSpPr>
          <p:cNvPr id="5" name="Заголовок 1"/>
          <p:cNvSpPr txBox="1">
            <a:spLocks/>
          </p:cNvSpPr>
          <p:nvPr/>
        </p:nvSpPr>
        <p:spPr bwMode="auto">
          <a:xfrm>
            <a:off x="5735638" y="549276"/>
            <a:ext cx="3384550" cy="1012825"/>
          </a:xfrm>
          <a:prstGeom prst="rect">
            <a:avLst/>
          </a:prstGeom>
          <a:noFill/>
          <a:ln w="9525">
            <a:noFill/>
            <a:miter lim="800000"/>
            <a:headEnd/>
            <a:tailEnd/>
          </a:ln>
        </p:spPr>
        <p:txBody>
          <a:bodyPr anchor="ctr"/>
          <a:lstStyle/>
          <a:p>
            <a:pPr algn="ctr" eaLnBrk="0" fontAlgn="base" hangingPunct="0">
              <a:spcBef>
                <a:spcPct val="0"/>
              </a:spcBef>
              <a:spcAft>
                <a:spcPct val="0"/>
              </a:spcAft>
              <a:defRPr/>
            </a:pPr>
            <a:r>
              <a:rPr lang="ru-RU" sz="3600" b="1" i="1" u="sng" dirty="0">
                <a:solidFill>
                  <a:srgbClr val="000000"/>
                </a:solidFill>
                <a:latin typeface="Book Antiqua" pitchFamily="18" charset="0"/>
              </a:rPr>
              <a:t>Китайский      орнамент</a:t>
            </a:r>
            <a:r>
              <a:rPr lang="ru-RU" sz="3600" dirty="0">
                <a:solidFill>
                  <a:srgbClr val="000000"/>
                </a:solidFill>
              </a:rPr>
              <a:t>   </a:t>
            </a:r>
            <a:r>
              <a:rPr lang="ru-RU" sz="3600" kern="0" dirty="0">
                <a:solidFill>
                  <a:srgbClr val="000000"/>
                </a:solidFill>
              </a:rPr>
              <a:t> </a:t>
            </a:r>
          </a:p>
        </p:txBody>
      </p:sp>
      <p:pic>
        <p:nvPicPr>
          <p:cNvPr id="79874" name="Picture 2" descr="Китайские орнаменты. Мебель производства Китая. Мебельная фабрика Карпентер"/>
          <p:cNvPicPr>
            <a:picLocks noChangeAspect="1" noChangeArrowheads="1"/>
          </p:cNvPicPr>
          <p:nvPr/>
        </p:nvPicPr>
        <p:blipFill>
          <a:blip r:embed="rId2"/>
          <a:srcRect/>
          <a:stretch>
            <a:fillRect/>
          </a:stretch>
        </p:blipFill>
        <p:spPr bwMode="auto">
          <a:xfrm>
            <a:off x="2782889" y="620713"/>
            <a:ext cx="2808287" cy="39798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9876" name="Picture 4" descr="Фото эскизов татуировки фото татуировки , иероглифы , животные , эскизы"/>
          <p:cNvPicPr>
            <a:picLocks noChangeAspect="1" noChangeArrowheads="1"/>
          </p:cNvPicPr>
          <p:nvPr/>
        </p:nvPicPr>
        <p:blipFill>
          <a:blip r:embed="rId3"/>
          <a:srcRect/>
          <a:stretch>
            <a:fillRect/>
          </a:stretch>
        </p:blipFill>
        <p:spPr bwMode="auto">
          <a:xfrm>
            <a:off x="4872038" y="4724400"/>
            <a:ext cx="5251450" cy="15446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26572288"/>
      </p:ext>
    </p:extLst>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79874"/>
                                        </p:tgtEl>
                                        <p:attrNameLst>
                                          <p:attrName>style.visibility</p:attrName>
                                        </p:attrNameLst>
                                      </p:cBhvr>
                                      <p:to>
                                        <p:strVal val="visible"/>
                                      </p:to>
                                    </p:set>
                                    <p:animEffect transition="in" filter="slide(fromBottom)">
                                      <p:cBhvr>
                                        <p:cTn id="7" dur="500"/>
                                        <p:tgtEl>
                                          <p:spTgt spid="798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Bottom)">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nodeType="clickEffect">
                                  <p:stCondLst>
                                    <p:cond delay="0"/>
                                  </p:stCondLst>
                                  <p:childTnLst>
                                    <p:set>
                                      <p:cBhvr>
                                        <p:cTn id="16" dur="1" fill="hold">
                                          <p:stCondLst>
                                            <p:cond delay="0"/>
                                          </p:stCondLst>
                                        </p:cTn>
                                        <p:tgtEl>
                                          <p:spTgt spid="79876"/>
                                        </p:tgtEl>
                                        <p:attrNameLst>
                                          <p:attrName>style.visibility</p:attrName>
                                        </p:attrNameLst>
                                      </p:cBhvr>
                                      <p:to>
                                        <p:strVal val="visible"/>
                                      </p:to>
                                    </p:set>
                                    <p:animEffect transition="in" filter="strips(downLeft)">
                                      <p:cBhvr>
                                        <p:cTn id="17" dur="500"/>
                                        <p:tgtEl>
                                          <p:spTgt spid="7987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28674"/>
                                        </p:tgtEl>
                                        <p:attrNameLst>
                                          <p:attrName>style.visibility</p:attrName>
                                        </p:attrNameLst>
                                      </p:cBhvr>
                                      <p:to>
                                        <p:strVal val="visible"/>
                                      </p:to>
                                    </p:set>
                                    <p:animEffect transition="in" filter="strips(downLeft)">
                                      <p:cBhvr>
                                        <p:cTn id="22" dur="500"/>
                                        <p:tgtEl>
                                          <p:spTgt spid="28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Заголовок 1"/>
          <p:cNvSpPr>
            <a:spLocks noGrp="1"/>
          </p:cNvSpPr>
          <p:nvPr>
            <p:ph type="title"/>
          </p:nvPr>
        </p:nvSpPr>
        <p:spPr>
          <a:xfrm>
            <a:off x="2855914" y="4365626"/>
            <a:ext cx="3095625" cy="1012825"/>
          </a:xfrm>
        </p:spPr>
        <p:txBody>
          <a:bodyPr/>
          <a:lstStyle/>
          <a:p>
            <a:r>
              <a:rPr lang="ru-RU" altLang="ru-RU" sz="3600" b="1" i="1" u="sng">
                <a:latin typeface="Book Antiqua" panose="02040602050305030304" pitchFamily="18" charset="0"/>
              </a:rPr>
              <a:t>Норвежский орнамент</a:t>
            </a:r>
            <a:r>
              <a:rPr lang="ru-RU" altLang="ru-RU" sz="3600"/>
              <a:t>    </a:t>
            </a:r>
          </a:p>
        </p:txBody>
      </p:sp>
      <p:sp>
        <p:nvSpPr>
          <p:cNvPr id="5" name="Заголовок 1"/>
          <p:cNvSpPr txBox="1">
            <a:spLocks/>
          </p:cNvSpPr>
          <p:nvPr/>
        </p:nvSpPr>
        <p:spPr bwMode="auto">
          <a:xfrm>
            <a:off x="6311900" y="692151"/>
            <a:ext cx="3384550" cy="1012825"/>
          </a:xfrm>
          <a:prstGeom prst="rect">
            <a:avLst/>
          </a:prstGeom>
          <a:noFill/>
          <a:ln w="9525">
            <a:noFill/>
            <a:miter lim="800000"/>
            <a:headEnd/>
            <a:tailEnd/>
          </a:ln>
        </p:spPr>
        <p:txBody>
          <a:bodyPr anchor="ctr"/>
          <a:lstStyle/>
          <a:p>
            <a:pPr algn="ctr" eaLnBrk="0" fontAlgn="base" hangingPunct="0">
              <a:spcBef>
                <a:spcPct val="0"/>
              </a:spcBef>
              <a:spcAft>
                <a:spcPct val="0"/>
              </a:spcAft>
              <a:defRPr/>
            </a:pPr>
            <a:r>
              <a:rPr lang="ru-RU" sz="3600" b="1" i="1" u="sng" dirty="0">
                <a:solidFill>
                  <a:srgbClr val="000000"/>
                </a:solidFill>
                <a:latin typeface="Book Antiqua" pitchFamily="18" charset="0"/>
              </a:rPr>
              <a:t>Монгольский орнамент</a:t>
            </a:r>
            <a:r>
              <a:rPr lang="ru-RU" sz="3600" dirty="0">
                <a:solidFill>
                  <a:srgbClr val="000000"/>
                </a:solidFill>
                <a:latin typeface="Book Antiqua" pitchFamily="18" charset="0"/>
              </a:rPr>
              <a:t> </a:t>
            </a:r>
            <a:r>
              <a:rPr lang="ru-RU" sz="3600" dirty="0">
                <a:solidFill>
                  <a:srgbClr val="000000"/>
                </a:solidFill>
              </a:rPr>
              <a:t>  </a:t>
            </a:r>
            <a:r>
              <a:rPr lang="ru-RU" sz="3600" kern="0" dirty="0">
                <a:solidFill>
                  <a:srgbClr val="000000"/>
                </a:solidFill>
              </a:rPr>
              <a:t> </a:t>
            </a:r>
          </a:p>
        </p:txBody>
      </p:sp>
      <p:pic>
        <p:nvPicPr>
          <p:cNvPr id="66562" name="Picture 2" descr="Майдар Дамгинжавын. Памятники истории и культуры Монголии. Глава 2 - Литература - Великая степь"/>
          <p:cNvPicPr>
            <a:picLocks noChangeAspect="1" noChangeArrowheads="1"/>
          </p:cNvPicPr>
          <p:nvPr/>
        </p:nvPicPr>
        <p:blipFill>
          <a:blip r:embed="rId2"/>
          <a:srcRect/>
          <a:stretch>
            <a:fillRect/>
          </a:stretch>
        </p:blipFill>
        <p:spPr bwMode="auto">
          <a:xfrm>
            <a:off x="2711450" y="549275"/>
            <a:ext cx="3373438" cy="26606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6564" name="Picture 4" descr="Микс норвежских снежинок и оленей. Обсуждение на LiveInternet - Российский Сервис Онлайн-Дневников"/>
          <p:cNvPicPr>
            <a:picLocks noChangeAspect="1" noChangeArrowheads="1"/>
          </p:cNvPicPr>
          <p:nvPr/>
        </p:nvPicPr>
        <p:blipFill>
          <a:blip r:embed="rId3"/>
          <a:srcRect/>
          <a:stretch>
            <a:fillRect/>
          </a:stretch>
        </p:blipFill>
        <p:spPr bwMode="auto">
          <a:xfrm>
            <a:off x="6311900" y="2420939"/>
            <a:ext cx="3817938" cy="39766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84894854"/>
      </p:ext>
    </p:extLst>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66562"/>
                                        </p:tgtEl>
                                        <p:attrNameLst>
                                          <p:attrName>style.visibility</p:attrName>
                                        </p:attrNameLst>
                                      </p:cBhvr>
                                      <p:to>
                                        <p:strVal val="visible"/>
                                      </p:to>
                                    </p:set>
                                    <p:anim calcmode="lin" valueType="num">
                                      <p:cBhvr>
                                        <p:cTn id="7" dur="1000" fill="hold"/>
                                        <p:tgtEl>
                                          <p:spTgt spid="66562"/>
                                        </p:tgtEl>
                                        <p:attrNameLst>
                                          <p:attrName>ppt_w</p:attrName>
                                        </p:attrNameLst>
                                      </p:cBhvr>
                                      <p:tavLst>
                                        <p:tav tm="0">
                                          <p:val>
                                            <p:strVal val="#ppt_w+.3"/>
                                          </p:val>
                                        </p:tav>
                                        <p:tav tm="100000">
                                          <p:val>
                                            <p:strVal val="#ppt_w"/>
                                          </p:val>
                                        </p:tav>
                                      </p:tavLst>
                                    </p:anim>
                                    <p:anim calcmode="lin" valueType="num">
                                      <p:cBhvr>
                                        <p:cTn id="8" dur="1000" fill="hold"/>
                                        <p:tgtEl>
                                          <p:spTgt spid="66562"/>
                                        </p:tgtEl>
                                        <p:attrNameLst>
                                          <p:attrName>ppt_h</p:attrName>
                                        </p:attrNameLst>
                                      </p:cBhvr>
                                      <p:tavLst>
                                        <p:tav tm="0">
                                          <p:val>
                                            <p:strVal val="#ppt_h"/>
                                          </p:val>
                                        </p:tav>
                                        <p:tav tm="100000">
                                          <p:val>
                                            <p:strVal val="#ppt_h"/>
                                          </p:val>
                                        </p:tav>
                                      </p:tavLst>
                                    </p:anim>
                                    <p:animEffect transition="in" filter="fade">
                                      <p:cBhvr>
                                        <p:cTn id="9" dur="1000"/>
                                        <p:tgtEl>
                                          <p:spTgt spid="6656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3"/>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7" presetClass="entr" presetSubtype="0" fill="hold" nodeType="clickEffect">
                                  <p:stCondLst>
                                    <p:cond delay="0"/>
                                  </p:stCondLst>
                                  <p:childTnLst>
                                    <p:set>
                                      <p:cBhvr>
                                        <p:cTn id="20" dur="1" fill="hold">
                                          <p:stCondLst>
                                            <p:cond delay="0"/>
                                          </p:stCondLst>
                                        </p:cTn>
                                        <p:tgtEl>
                                          <p:spTgt spid="66564"/>
                                        </p:tgtEl>
                                        <p:attrNameLst>
                                          <p:attrName>style.visibility</p:attrName>
                                        </p:attrNameLst>
                                      </p:cBhvr>
                                      <p:to>
                                        <p:strVal val="visible"/>
                                      </p:to>
                                    </p:set>
                                    <p:animEffect transition="in" filter="fade">
                                      <p:cBhvr>
                                        <p:cTn id="21" dur="1000"/>
                                        <p:tgtEl>
                                          <p:spTgt spid="66564"/>
                                        </p:tgtEl>
                                      </p:cBhvr>
                                    </p:animEffect>
                                    <p:anim calcmode="lin" valueType="num">
                                      <p:cBhvr>
                                        <p:cTn id="22" dur="1000" fill="hold"/>
                                        <p:tgtEl>
                                          <p:spTgt spid="66564"/>
                                        </p:tgtEl>
                                        <p:attrNameLst>
                                          <p:attrName>ppt_x</p:attrName>
                                        </p:attrNameLst>
                                      </p:cBhvr>
                                      <p:tavLst>
                                        <p:tav tm="0">
                                          <p:val>
                                            <p:strVal val="#ppt_x"/>
                                          </p:val>
                                        </p:tav>
                                        <p:tav tm="100000">
                                          <p:val>
                                            <p:strVal val="#ppt_x"/>
                                          </p:val>
                                        </p:tav>
                                      </p:tavLst>
                                    </p:anim>
                                    <p:anim calcmode="lin" valueType="num">
                                      <p:cBhvr>
                                        <p:cTn id="23" dur="900" decel="100000" fill="hold"/>
                                        <p:tgtEl>
                                          <p:spTgt spid="66564"/>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66564"/>
                                        </p:tgtEl>
                                        <p:attrNameLst>
                                          <p:attrName>ppt_y</p:attrName>
                                        </p:attrNameLst>
                                      </p:cBhvr>
                                      <p:tavLst>
                                        <p:tav tm="0">
                                          <p:val>
                                            <p:strVal val="#ppt_y-.03"/>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37" presetClass="entr" presetSubtype="0" fill="hold" grpId="0" nodeType="clickEffect">
                                  <p:stCondLst>
                                    <p:cond delay="0"/>
                                  </p:stCondLst>
                                  <p:childTnLst>
                                    <p:set>
                                      <p:cBhvr>
                                        <p:cTn id="28" dur="1" fill="hold">
                                          <p:stCondLst>
                                            <p:cond delay="0"/>
                                          </p:stCondLst>
                                        </p:cTn>
                                        <p:tgtEl>
                                          <p:spTgt spid="29698"/>
                                        </p:tgtEl>
                                        <p:attrNameLst>
                                          <p:attrName>style.visibility</p:attrName>
                                        </p:attrNameLst>
                                      </p:cBhvr>
                                      <p:to>
                                        <p:strVal val="visible"/>
                                      </p:to>
                                    </p:set>
                                    <p:animEffect transition="in" filter="fade">
                                      <p:cBhvr>
                                        <p:cTn id="29" dur="1000"/>
                                        <p:tgtEl>
                                          <p:spTgt spid="29698"/>
                                        </p:tgtEl>
                                      </p:cBhvr>
                                    </p:animEffect>
                                    <p:anim calcmode="lin" valueType="num">
                                      <p:cBhvr>
                                        <p:cTn id="30" dur="1000" fill="hold"/>
                                        <p:tgtEl>
                                          <p:spTgt spid="29698"/>
                                        </p:tgtEl>
                                        <p:attrNameLst>
                                          <p:attrName>ppt_x</p:attrName>
                                        </p:attrNameLst>
                                      </p:cBhvr>
                                      <p:tavLst>
                                        <p:tav tm="0">
                                          <p:val>
                                            <p:strVal val="#ppt_x"/>
                                          </p:val>
                                        </p:tav>
                                        <p:tav tm="100000">
                                          <p:val>
                                            <p:strVal val="#ppt_x"/>
                                          </p:val>
                                        </p:tav>
                                      </p:tavLst>
                                    </p:anim>
                                    <p:anim calcmode="lin" valueType="num">
                                      <p:cBhvr>
                                        <p:cTn id="31" dur="900" decel="100000" fill="hold"/>
                                        <p:tgtEl>
                                          <p:spTgt spid="29698"/>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2969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Заголовок 1"/>
          <p:cNvSpPr>
            <a:spLocks noGrp="1"/>
          </p:cNvSpPr>
          <p:nvPr>
            <p:ph type="title"/>
          </p:nvPr>
        </p:nvSpPr>
        <p:spPr>
          <a:xfrm>
            <a:off x="2640013" y="4508501"/>
            <a:ext cx="3816350" cy="1012825"/>
          </a:xfrm>
        </p:spPr>
        <p:txBody>
          <a:bodyPr/>
          <a:lstStyle/>
          <a:p>
            <a:r>
              <a:rPr lang="ru-RU" altLang="ru-RU" sz="3600" b="1" i="1" u="sng">
                <a:latin typeface="Book Antiqua" panose="02040602050305030304" pitchFamily="18" charset="0"/>
              </a:rPr>
              <a:t>Полинезийский орнамент</a:t>
            </a:r>
            <a:r>
              <a:rPr lang="ru-RU" altLang="ru-RU" sz="3600">
                <a:latin typeface="Book Antiqua" panose="02040602050305030304" pitchFamily="18" charset="0"/>
              </a:rPr>
              <a:t> </a:t>
            </a:r>
            <a:r>
              <a:rPr lang="ru-RU" altLang="ru-RU" sz="3600"/>
              <a:t>    </a:t>
            </a:r>
          </a:p>
        </p:txBody>
      </p:sp>
      <p:sp>
        <p:nvSpPr>
          <p:cNvPr id="5" name="Заголовок 1"/>
          <p:cNvSpPr txBox="1">
            <a:spLocks/>
          </p:cNvSpPr>
          <p:nvPr/>
        </p:nvSpPr>
        <p:spPr bwMode="auto">
          <a:xfrm>
            <a:off x="6311900" y="1125539"/>
            <a:ext cx="3384550" cy="1012825"/>
          </a:xfrm>
          <a:prstGeom prst="rect">
            <a:avLst/>
          </a:prstGeom>
          <a:noFill/>
          <a:ln w="9525">
            <a:noFill/>
            <a:miter lim="800000"/>
            <a:headEnd/>
            <a:tailEnd/>
          </a:ln>
        </p:spPr>
        <p:txBody>
          <a:bodyPr anchor="ctr"/>
          <a:lstStyle/>
          <a:p>
            <a:pPr algn="ctr" eaLnBrk="0" fontAlgn="base" hangingPunct="0">
              <a:spcBef>
                <a:spcPct val="0"/>
              </a:spcBef>
              <a:spcAft>
                <a:spcPct val="0"/>
              </a:spcAft>
              <a:defRPr/>
            </a:pPr>
            <a:r>
              <a:rPr lang="ru-RU" sz="3600" b="1" i="1" u="sng" dirty="0">
                <a:solidFill>
                  <a:srgbClr val="000000"/>
                </a:solidFill>
                <a:latin typeface="Book Antiqua" pitchFamily="18" charset="0"/>
              </a:rPr>
              <a:t>Персидский орнамент</a:t>
            </a:r>
            <a:r>
              <a:rPr lang="ru-RU" sz="3600" dirty="0">
                <a:solidFill>
                  <a:srgbClr val="000000"/>
                </a:solidFill>
                <a:latin typeface="Book Antiqua" pitchFamily="18" charset="0"/>
              </a:rPr>
              <a:t> </a:t>
            </a:r>
            <a:r>
              <a:rPr lang="ru-RU" sz="3600" dirty="0">
                <a:solidFill>
                  <a:srgbClr val="000000"/>
                </a:solidFill>
              </a:rPr>
              <a:t>   </a:t>
            </a:r>
            <a:r>
              <a:rPr lang="ru-RU" sz="3600" kern="0" dirty="0">
                <a:solidFill>
                  <a:srgbClr val="000000"/>
                </a:solidFill>
              </a:rPr>
              <a:t> </a:t>
            </a:r>
          </a:p>
        </p:txBody>
      </p:sp>
      <p:pic>
        <p:nvPicPr>
          <p:cNvPr id="78850" name="Picture 2" descr="Орнамент- я.ру"/>
          <p:cNvPicPr>
            <a:picLocks noChangeAspect="1" noChangeArrowheads="1"/>
          </p:cNvPicPr>
          <p:nvPr/>
        </p:nvPicPr>
        <p:blipFill>
          <a:blip r:embed="rId2"/>
          <a:srcRect/>
          <a:stretch>
            <a:fillRect/>
          </a:stretch>
        </p:blipFill>
        <p:spPr bwMode="auto">
          <a:xfrm>
            <a:off x="2711451" y="549276"/>
            <a:ext cx="3313113" cy="3311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7653" name="AutoShape 4" descr="Polynesian pattern of sun - Stock Photo Brill #27297299"/>
          <p:cNvSpPr>
            <a:spLocks noChangeAspect="1" noChangeArrowheads="1"/>
          </p:cNvSpPr>
          <p:nvPr/>
        </p:nvSpPr>
        <p:spPr bwMode="auto">
          <a:xfrm>
            <a:off x="1587500" y="-1365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FontTx/>
              <a:buNone/>
            </a:pPr>
            <a:endParaRPr lang="ru-RU" altLang="ru-RU" sz="1800">
              <a:solidFill>
                <a:srgbClr val="000000"/>
              </a:solidFill>
            </a:endParaRPr>
          </a:p>
        </p:txBody>
      </p:sp>
      <p:sp>
        <p:nvSpPr>
          <p:cNvPr id="27654" name="AutoShape 6" descr="Polynesian pattern of sun - Stock Photo Brill #27297299"/>
          <p:cNvSpPr>
            <a:spLocks noChangeAspect="1" noChangeArrowheads="1"/>
          </p:cNvSpPr>
          <p:nvPr/>
        </p:nvSpPr>
        <p:spPr bwMode="auto">
          <a:xfrm>
            <a:off x="1587500" y="-1365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FontTx/>
              <a:buNone/>
            </a:pPr>
            <a:endParaRPr lang="ru-RU" altLang="ru-RU" sz="1800">
              <a:solidFill>
                <a:srgbClr val="000000"/>
              </a:solidFill>
            </a:endParaRPr>
          </a:p>
        </p:txBody>
      </p:sp>
      <p:sp>
        <p:nvSpPr>
          <p:cNvPr id="27655" name="AutoShape 8" descr="Polynesian pattern of sun - Stock Photo Brill #27297299"/>
          <p:cNvSpPr>
            <a:spLocks noChangeAspect="1" noChangeArrowheads="1"/>
          </p:cNvSpPr>
          <p:nvPr/>
        </p:nvSpPr>
        <p:spPr bwMode="auto">
          <a:xfrm>
            <a:off x="1587500" y="-1365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FontTx/>
              <a:buNone/>
            </a:pPr>
            <a:endParaRPr lang="ru-RU" altLang="ru-RU" sz="1800">
              <a:solidFill>
                <a:srgbClr val="000000"/>
              </a:solidFill>
            </a:endParaRPr>
          </a:p>
        </p:txBody>
      </p:sp>
      <p:pic>
        <p:nvPicPr>
          <p:cNvPr id="78858" name="Picture 10" descr="Polynesian pattern of sun - Stock Photo Brill #27297299"/>
          <p:cNvPicPr>
            <a:picLocks noChangeAspect="1" noChangeArrowheads="1"/>
          </p:cNvPicPr>
          <p:nvPr/>
        </p:nvPicPr>
        <p:blipFill>
          <a:blip r:embed="rId3"/>
          <a:srcRect/>
          <a:stretch>
            <a:fillRect/>
          </a:stretch>
        </p:blipFill>
        <p:spPr bwMode="auto">
          <a:xfrm>
            <a:off x="6527801" y="3500438"/>
            <a:ext cx="3679825" cy="2520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75597064"/>
      </p:ext>
    </p:extLst>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78850"/>
                                        </p:tgtEl>
                                        <p:attrNameLst>
                                          <p:attrName>style.visibility</p:attrName>
                                        </p:attrNameLst>
                                      </p:cBhvr>
                                      <p:to>
                                        <p:strVal val="visible"/>
                                      </p:to>
                                    </p:set>
                                    <p:anim calcmode="lin" valueType="num">
                                      <p:cBhvr>
                                        <p:cTn id="7" dur="1000" fill="hold"/>
                                        <p:tgtEl>
                                          <p:spTgt spid="78850"/>
                                        </p:tgtEl>
                                        <p:attrNameLst>
                                          <p:attrName>ppt_x</p:attrName>
                                        </p:attrNameLst>
                                      </p:cBhvr>
                                      <p:tavLst>
                                        <p:tav tm="0">
                                          <p:val>
                                            <p:strVal val="#ppt_x-.2"/>
                                          </p:val>
                                        </p:tav>
                                        <p:tav tm="100000">
                                          <p:val>
                                            <p:strVal val="#ppt_x"/>
                                          </p:val>
                                        </p:tav>
                                      </p:tavLst>
                                    </p:anim>
                                    <p:anim calcmode="lin" valueType="num">
                                      <p:cBhvr>
                                        <p:cTn id="8" dur="1000" fill="hold"/>
                                        <p:tgtEl>
                                          <p:spTgt spid="78850"/>
                                        </p:tgtEl>
                                        <p:attrNameLst>
                                          <p:attrName>ppt_y</p:attrName>
                                        </p:attrNameLst>
                                      </p:cBhvr>
                                      <p:tavLst>
                                        <p:tav tm="0">
                                          <p:val>
                                            <p:strVal val="#ppt_y"/>
                                          </p:val>
                                        </p:tav>
                                        <p:tav tm="100000">
                                          <p:val>
                                            <p:strVal val="#ppt_y"/>
                                          </p:val>
                                        </p:tav>
                                      </p:tavLst>
                                    </p:anim>
                                    <p:animEffect transition="in" filter="wipe(right)" prLst="gradientSize: 0.1">
                                      <p:cBhvr>
                                        <p:cTn id="9" dur="1000"/>
                                        <p:tgtEl>
                                          <p:spTgt spid="7885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ppt_x</p:attrName>
                                        </p:attrNameLst>
                                      </p:cBhvr>
                                      <p:tavLst>
                                        <p:tav tm="0">
                                          <p:val>
                                            <p:strVal val="#ppt_x-.2"/>
                                          </p:val>
                                        </p:tav>
                                        <p:tav tm="100000">
                                          <p:val>
                                            <p:strVal val="#ppt_x"/>
                                          </p:val>
                                        </p:tav>
                                      </p:tavLst>
                                    </p:anim>
                                    <p:anim calcmode="lin" valueType="num">
                                      <p:cBhvr>
                                        <p:cTn id="15"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16" dur="1000"/>
                                        <p:tgtEl>
                                          <p:spTgt spid="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9" presetClass="entr" presetSubtype="0" decel="100000" fill="hold" nodeType="clickEffect">
                                  <p:stCondLst>
                                    <p:cond delay="0"/>
                                  </p:stCondLst>
                                  <p:childTnLst>
                                    <p:set>
                                      <p:cBhvr>
                                        <p:cTn id="20" dur="1" fill="hold">
                                          <p:stCondLst>
                                            <p:cond delay="0"/>
                                          </p:stCondLst>
                                        </p:cTn>
                                        <p:tgtEl>
                                          <p:spTgt spid="78858"/>
                                        </p:tgtEl>
                                        <p:attrNameLst>
                                          <p:attrName>style.visibility</p:attrName>
                                        </p:attrNameLst>
                                      </p:cBhvr>
                                      <p:to>
                                        <p:strVal val="visible"/>
                                      </p:to>
                                    </p:set>
                                    <p:anim calcmode="lin" valueType="num">
                                      <p:cBhvr>
                                        <p:cTn id="21" dur="500" fill="hold"/>
                                        <p:tgtEl>
                                          <p:spTgt spid="78858"/>
                                        </p:tgtEl>
                                        <p:attrNameLst>
                                          <p:attrName>ppt_w</p:attrName>
                                        </p:attrNameLst>
                                      </p:cBhvr>
                                      <p:tavLst>
                                        <p:tav tm="0">
                                          <p:val>
                                            <p:fltVal val="0"/>
                                          </p:val>
                                        </p:tav>
                                        <p:tav tm="100000">
                                          <p:val>
                                            <p:strVal val="#ppt_w"/>
                                          </p:val>
                                        </p:tav>
                                      </p:tavLst>
                                    </p:anim>
                                    <p:anim calcmode="lin" valueType="num">
                                      <p:cBhvr>
                                        <p:cTn id="22" dur="500" fill="hold"/>
                                        <p:tgtEl>
                                          <p:spTgt spid="78858"/>
                                        </p:tgtEl>
                                        <p:attrNameLst>
                                          <p:attrName>ppt_h</p:attrName>
                                        </p:attrNameLst>
                                      </p:cBhvr>
                                      <p:tavLst>
                                        <p:tav tm="0">
                                          <p:val>
                                            <p:fltVal val="0"/>
                                          </p:val>
                                        </p:tav>
                                        <p:tav tm="100000">
                                          <p:val>
                                            <p:strVal val="#ppt_h"/>
                                          </p:val>
                                        </p:tav>
                                      </p:tavLst>
                                    </p:anim>
                                    <p:anim calcmode="lin" valueType="num">
                                      <p:cBhvr>
                                        <p:cTn id="23" dur="500" fill="hold"/>
                                        <p:tgtEl>
                                          <p:spTgt spid="78858"/>
                                        </p:tgtEl>
                                        <p:attrNameLst>
                                          <p:attrName>style.rotation</p:attrName>
                                        </p:attrNameLst>
                                      </p:cBhvr>
                                      <p:tavLst>
                                        <p:tav tm="0">
                                          <p:val>
                                            <p:fltVal val="360"/>
                                          </p:val>
                                        </p:tav>
                                        <p:tav tm="100000">
                                          <p:val>
                                            <p:fltVal val="0"/>
                                          </p:val>
                                        </p:tav>
                                      </p:tavLst>
                                    </p:anim>
                                    <p:animEffect transition="in" filter="fade">
                                      <p:cBhvr>
                                        <p:cTn id="24" dur="500"/>
                                        <p:tgtEl>
                                          <p:spTgt spid="7885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9" presetClass="entr" presetSubtype="0" decel="100000" fill="hold" grpId="0" nodeType="clickEffect">
                                  <p:stCondLst>
                                    <p:cond delay="0"/>
                                  </p:stCondLst>
                                  <p:childTnLst>
                                    <p:set>
                                      <p:cBhvr>
                                        <p:cTn id="28" dur="1" fill="hold">
                                          <p:stCondLst>
                                            <p:cond delay="0"/>
                                          </p:stCondLst>
                                        </p:cTn>
                                        <p:tgtEl>
                                          <p:spTgt spid="30722"/>
                                        </p:tgtEl>
                                        <p:attrNameLst>
                                          <p:attrName>style.visibility</p:attrName>
                                        </p:attrNameLst>
                                      </p:cBhvr>
                                      <p:to>
                                        <p:strVal val="visible"/>
                                      </p:to>
                                    </p:set>
                                    <p:anim calcmode="lin" valueType="num">
                                      <p:cBhvr>
                                        <p:cTn id="29" dur="500" fill="hold"/>
                                        <p:tgtEl>
                                          <p:spTgt spid="30722"/>
                                        </p:tgtEl>
                                        <p:attrNameLst>
                                          <p:attrName>ppt_w</p:attrName>
                                        </p:attrNameLst>
                                      </p:cBhvr>
                                      <p:tavLst>
                                        <p:tav tm="0">
                                          <p:val>
                                            <p:fltVal val="0"/>
                                          </p:val>
                                        </p:tav>
                                        <p:tav tm="100000">
                                          <p:val>
                                            <p:strVal val="#ppt_w"/>
                                          </p:val>
                                        </p:tav>
                                      </p:tavLst>
                                    </p:anim>
                                    <p:anim calcmode="lin" valueType="num">
                                      <p:cBhvr>
                                        <p:cTn id="30" dur="500" fill="hold"/>
                                        <p:tgtEl>
                                          <p:spTgt spid="30722"/>
                                        </p:tgtEl>
                                        <p:attrNameLst>
                                          <p:attrName>ppt_h</p:attrName>
                                        </p:attrNameLst>
                                      </p:cBhvr>
                                      <p:tavLst>
                                        <p:tav tm="0">
                                          <p:val>
                                            <p:fltVal val="0"/>
                                          </p:val>
                                        </p:tav>
                                        <p:tav tm="100000">
                                          <p:val>
                                            <p:strVal val="#ppt_h"/>
                                          </p:val>
                                        </p:tav>
                                      </p:tavLst>
                                    </p:anim>
                                    <p:anim calcmode="lin" valueType="num">
                                      <p:cBhvr>
                                        <p:cTn id="31" dur="500" fill="hold"/>
                                        <p:tgtEl>
                                          <p:spTgt spid="30722"/>
                                        </p:tgtEl>
                                        <p:attrNameLst>
                                          <p:attrName>style.rotation</p:attrName>
                                        </p:attrNameLst>
                                      </p:cBhvr>
                                      <p:tavLst>
                                        <p:tav tm="0">
                                          <p:val>
                                            <p:fltVal val="360"/>
                                          </p:val>
                                        </p:tav>
                                        <p:tav tm="100000">
                                          <p:val>
                                            <p:fltVal val="0"/>
                                          </p:val>
                                        </p:tav>
                                      </p:tavLst>
                                    </p:anim>
                                    <p:animEffect transition="in" filter="fade">
                                      <p:cBhvr>
                                        <p:cTn id="32" dur="500"/>
                                        <p:tgtEl>
                                          <p:spTgt spid="307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Прямоугольник 1"/>
          <p:cNvSpPr>
            <a:spLocks noChangeArrowheads="1"/>
          </p:cNvSpPr>
          <p:nvPr/>
        </p:nvSpPr>
        <p:spPr bwMode="auto">
          <a:xfrm>
            <a:off x="2640014" y="981075"/>
            <a:ext cx="7742237" cy="495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fontAlgn="base">
              <a:spcBef>
                <a:spcPct val="0"/>
              </a:spcBef>
              <a:spcAft>
                <a:spcPct val="0"/>
              </a:spcAft>
              <a:buFontTx/>
              <a:buNone/>
            </a:pPr>
            <a:r>
              <a:rPr lang="ru-RU" altLang="ru-RU" sz="2400" b="1">
                <a:solidFill>
                  <a:srgbClr val="002060"/>
                </a:solidFill>
                <a:latin typeface="Book Antiqua" panose="02040602050305030304" pitchFamily="18" charset="0"/>
              </a:rPr>
              <a:t>Художественный, образный язык орнамента многообразен. Изначально орнамент являлся </a:t>
            </a:r>
            <a:r>
              <a:rPr lang="ru-RU" altLang="ru-RU" sz="2400" b="1">
                <a:solidFill>
                  <a:srgbClr val="C00000"/>
                </a:solidFill>
                <a:latin typeface="Book Antiqua" panose="02040602050305030304" pitchFamily="18" charset="0"/>
              </a:rPr>
              <a:t>выражением народного мировоззрения</a:t>
            </a:r>
            <a:r>
              <a:rPr lang="ru-RU" altLang="ru-RU" sz="2400" b="1">
                <a:solidFill>
                  <a:srgbClr val="002060"/>
                </a:solidFill>
                <a:latin typeface="Book Antiqua" panose="02040602050305030304" pitchFamily="18" charset="0"/>
              </a:rPr>
              <a:t>. Состав узоров, их композиция, расцветка различались в зависимости от того, кому предназначались предметы – мужчине, женщине или ребенку. Для понимания языка орнамента большое значение имеет терминология узоров. Ее изучению этнографы уделяют особое внимание. Название узора может происходить от техники выполнения, от материала, нередко термин указывает на место его происхождения - откуда его заимствовали…</a:t>
            </a:r>
            <a:r>
              <a:rPr lang="ru-RU" altLang="ru-RU" sz="2800" b="1">
                <a:solidFill>
                  <a:srgbClr val="002060"/>
                </a:solidFill>
              </a:rPr>
              <a:t> </a:t>
            </a:r>
            <a:r>
              <a:rPr lang="ru-RU" altLang="ru-RU" sz="2400" b="1">
                <a:solidFill>
                  <a:srgbClr val="002060"/>
                </a:solidFill>
              </a:rPr>
              <a:t> </a:t>
            </a:r>
          </a:p>
        </p:txBody>
      </p:sp>
    </p:spTree>
    <p:extLst>
      <p:ext uri="{BB962C8B-B14F-4D97-AF65-F5344CB8AC3E}">
        <p14:creationId xmlns:p14="http://schemas.microsoft.com/office/powerpoint/2010/main" val="1013970257"/>
      </p:ext>
    </p:extLst>
  </p:cSld>
  <p:clrMapOvr>
    <a:masterClrMapping/>
  </p:clrMapOvr>
  <p:transition>
    <p:cover/>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TotalTime>
  <Words>115</Words>
  <Application>Microsoft Office PowerPoint</Application>
  <PresentationFormat>Широкоэкранный</PresentationFormat>
  <Paragraphs>16</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2</vt:i4>
      </vt:variant>
      <vt:variant>
        <vt:lpstr>Заголовки слайдов</vt:lpstr>
      </vt:variant>
      <vt:variant>
        <vt:i4>10</vt:i4>
      </vt:variant>
    </vt:vector>
  </HeadingPairs>
  <TitlesOfParts>
    <vt:vector size="16" baseType="lpstr">
      <vt:lpstr>Arial</vt:lpstr>
      <vt:lpstr>Book Antiqua</vt:lpstr>
      <vt:lpstr>Calibri</vt:lpstr>
      <vt:lpstr>Calibri Light</vt:lpstr>
      <vt:lpstr>Тема Office</vt:lpstr>
      <vt:lpstr>Оформление по умолчанию</vt:lpstr>
      <vt:lpstr>Презентация PowerPoint</vt:lpstr>
      <vt:lpstr>Предметный</vt:lpstr>
      <vt:lpstr>Антропоморфный</vt:lpstr>
      <vt:lpstr>Австралийский орнамент </vt:lpstr>
      <vt:lpstr>Древнегреческий орнамент </vt:lpstr>
      <vt:lpstr>Кельтский орнамент   </vt:lpstr>
      <vt:lpstr>Норвежский орнамент    </vt:lpstr>
      <vt:lpstr>Полинезийский орнамент     </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Педагог ДО</dc:creator>
  <cp:lastModifiedBy>Педагог ДО</cp:lastModifiedBy>
  <cp:revision>2</cp:revision>
  <dcterms:created xsi:type="dcterms:W3CDTF">2020-04-23T06:54:03Z</dcterms:created>
  <dcterms:modified xsi:type="dcterms:W3CDTF">2020-04-23T07:00:46Z</dcterms:modified>
</cp:coreProperties>
</file>